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8"/>
  </p:notesMasterIdLst>
  <p:sldIdLst>
    <p:sldId id="275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</p:sldIdLst>
  <p:sldSz cx="12192000" cy="6858000"/>
  <p:notesSz cx="6858000" cy="9144000"/>
  <p:embeddedFontLst>
    <p:embeddedFont>
      <p:font typeface="Abril Fatface" panose="02000503000000020003" pitchFamily="2" charset="77"/>
      <p:regular r:id="rId19"/>
    </p:embeddedFont>
    <p:embeddedFont>
      <p:font typeface="Barlow Condensed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swald" pitchFamily="2" charset="77"/>
      <p:regular r:id="rId32"/>
      <p:bold r:id="rId33"/>
    </p:embeddedFont>
    <p:embeddedFont>
      <p:font typeface="Oswald Medium" panose="020F0502020204030204" pitchFamily="34" charset="0"/>
      <p:regular r:id="rId34"/>
      <p:bold r:id="rId35"/>
    </p:embeddedFont>
    <p:embeddedFont>
      <p:font typeface="Perpetua" panose="02020502060401020303" pitchFamily="18" charset="77"/>
      <p:regular r:id="rId36"/>
      <p:bold r:id="rId37"/>
      <p:italic r:id="rId38"/>
      <p:boldItalic r:id="rId39"/>
    </p:embeddedFont>
    <p:embeddedFont>
      <p:font typeface="Trebuchet MS" panose="020B0703020202090204" pitchFamily="34" charset="0"/>
      <p:regular r:id="rId40"/>
      <p:bold r:id="rId41"/>
      <p:italic r:id="rId42"/>
      <p:boldItalic r:id="rId43"/>
    </p:embeddedFont>
    <p:embeddedFont>
      <p:font typeface="Wingdings 2" pitchFamily="2" charset="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09" d="100"/>
          <a:sy n="109" d="100"/>
        </p:scale>
        <p:origin x="680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90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79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730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729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34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12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00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97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81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84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1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Medium"/>
              <a:buNone/>
              <a:defRPr sz="4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1013-6841-3841-8839-98615846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CÔNG – LỚP 3</a:t>
            </a:r>
          </a:p>
        </p:txBody>
      </p:sp>
    </p:spTree>
    <p:extLst>
      <p:ext uri="{BB962C8B-B14F-4D97-AF65-F5344CB8AC3E}">
        <p14:creationId xmlns:p14="http://schemas.microsoft.com/office/powerpoint/2010/main" val="105027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9" name="Text Box 88">
            <a:extLst>
              <a:ext uri="{FF2B5EF4-FFF2-40B4-BE49-F238E27FC236}">
                <a16:creationId xmlns:a16="http://schemas.microsoft.com/office/drawing/2014/main" id="{409C316E-4813-4743-A556-49EFEBE8087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480366" y="159486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F5A69A-8B87-45A4-BE0C-70FCE2E1AB80}"/>
              </a:ext>
            </a:extLst>
          </p:cNvPr>
          <p:cNvGrpSpPr>
            <a:grpSpLocks/>
          </p:cNvGrpSpPr>
          <p:nvPr/>
        </p:nvGrpSpPr>
        <p:grpSpPr bwMode="auto">
          <a:xfrm rot="346682">
            <a:off x="6954235" y="1508371"/>
            <a:ext cx="328613" cy="1355725"/>
            <a:chOff x="1968" y="1275"/>
            <a:chExt cx="192" cy="102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CCA25E0-7A34-48A5-B193-A71494030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98" name="Rectangle 91">
                <a:extLst>
                  <a:ext uri="{FF2B5EF4-FFF2-40B4-BE49-F238E27FC236}">
                    <a16:creationId xmlns:a16="http://schemas.microsoft.com/office/drawing/2014/main" id="{40F5F138-1751-46D4-A187-37B99B122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Rectangle 92">
                <a:extLst>
                  <a:ext uri="{FF2B5EF4-FFF2-40B4-BE49-F238E27FC236}">
                    <a16:creationId xmlns:a16="http://schemas.microsoft.com/office/drawing/2014/main" id="{838FFFBF-DF50-4FCB-B305-89C42A15A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" name="Line 93">
              <a:extLst>
                <a:ext uri="{FF2B5EF4-FFF2-40B4-BE49-F238E27FC236}">
                  <a16:creationId xmlns:a16="http://schemas.microsoft.com/office/drawing/2014/main" id="{CBECCC71-94F7-40A3-89F8-C21A6B768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3" name="Line 94">
              <a:extLst>
                <a:ext uri="{FF2B5EF4-FFF2-40B4-BE49-F238E27FC236}">
                  <a16:creationId xmlns:a16="http://schemas.microsoft.com/office/drawing/2014/main" id="{659B6D04-F3D9-4E6A-B480-6E387B367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4" name="Line 95">
              <a:extLst>
                <a:ext uri="{FF2B5EF4-FFF2-40B4-BE49-F238E27FC236}">
                  <a16:creationId xmlns:a16="http://schemas.microsoft.com/office/drawing/2014/main" id="{087D388A-CA30-4E5C-9590-399262358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5" name="Line 96">
              <a:extLst>
                <a:ext uri="{FF2B5EF4-FFF2-40B4-BE49-F238E27FC236}">
                  <a16:creationId xmlns:a16="http://schemas.microsoft.com/office/drawing/2014/main" id="{56DEA1AF-77F9-4E9C-9788-33A2883F2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6" name="Line 97">
              <a:extLst>
                <a:ext uri="{FF2B5EF4-FFF2-40B4-BE49-F238E27FC236}">
                  <a16:creationId xmlns:a16="http://schemas.microsoft.com/office/drawing/2014/main" id="{6A7E1D06-6B61-4F54-B9CA-8A7450055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7" name="Line 98">
              <a:extLst>
                <a:ext uri="{FF2B5EF4-FFF2-40B4-BE49-F238E27FC236}">
                  <a16:creationId xmlns:a16="http://schemas.microsoft.com/office/drawing/2014/main" id="{81744BF8-1675-4B9E-A5D6-1B5443007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3002888-A7A4-4850-8753-F8941409F2D7}"/>
              </a:ext>
            </a:extLst>
          </p:cNvPr>
          <p:cNvGrpSpPr>
            <a:grpSpLocks/>
          </p:cNvGrpSpPr>
          <p:nvPr/>
        </p:nvGrpSpPr>
        <p:grpSpPr bwMode="auto">
          <a:xfrm rot="21378284">
            <a:off x="6951855" y="3549073"/>
            <a:ext cx="333375" cy="1354138"/>
            <a:chOff x="1968" y="2813"/>
            <a:chExt cx="192" cy="102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A19BB78-01BF-4D63-BA20-4DA78EBC1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109" name="Rectangle 101">
                <a:extLst>
                  <a:ext uri="{FF2B5EF4-FFF2-40B4-BE49-F238E27FC236}">
                    <a16:creationId xmlns:a16="http://schemas.microsoft.com/office/drawing/2014/main" id="{F90B91ED-9CAF-4882-BAE5-16CE4F2D0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Rectangle 102">
                <a:extLst>
                  <a:ext uri="{FF2B5EF4-FFF2-40B4-BE49-F238E27FC236}">
                    <a16:creationId xmlns:a16="http://schemas.microsoft.com/office/drawing/2014/main" id="{35048A17-B1C6-4499-A0D5-16EED0A0F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2" name="Line 103">
              <a:extLst>
                <a:ext uri="{FF2B5EF4-FFF2-40B4-BE49-F238E27FC236}">
                  <a16:creationId xmlns:a16="http://schemas.microsoft.com/office/drawing/2014/main" id="{F3A7BE70-BB54-4E9F-AA4D-DDDAA6B8A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3" name="Line 104">
              <a:extLst>
                <a:ext uri="{FF2B5EF4-FFF2-40B4-BE49-F238E27FC236}">
                  <a16:creationId xmlns:a16="http://schemas.microsoft.com/office/drawing/2014/main" id="{7D5C23AE-D55B-4D0F-A839-8A8649A64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4" name="Line 105">
              <a:extLst>
                <a:ext uri="{FF2B5EF4-FFF2-40B4-BE49-F238E27FC236}">
                  <a16:creationId xmlns:a16="http://schemas.microsoft.com/office/drawing/2014/main" id="{4EDEB587-7D6D-4137-94F4-86AA0EF9F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5" name="Line 106">
              <a:extLst>
                <a:ext uri="{FF2B5EF4-FFF2-40B4-BE49-F238E27FC236}">
                  <a16:creationId xmlns:a16="http://schemas.microsoft.com/office/drawing/2014/main" id="{D7DAE80A-D31F-48A9-8020-43C4A695E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6" name="Line 107">
              <a:extLst>
                <a:ext uri="{FF2B5EF4-FFF2-40B4-BE49-F238E27FC236}">
                  <a16:creationId xmlns:a16="http://schemas.microsoft.com/office/drawing/2014/main" id="{BC1E91A4-3C58-43DA-A14A-D311230AE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8" name="Line 108">
              <a:extLst>
                <a:ext uri="{FF2B5EF4-FFF2-40B4-BE49-F238E27FC236}">
                  <a16:creationId xmlns:a16="http://schemas.microsoft.com/office/drawing/2014/main" id="{5310E3DD-B584-4705-ACFE-101DC55C8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11" name="Group 109">
            <a:extLst>
              <a:ext uri="{FF2B5EF4-FFF2-40B4-BE49-F238E27FC236}">
                <a16:creationId xmlns:a16="http://schemas.microsoft.com/office/drawing/2014/main" id="{55BFDBC7-9520-4550-9270-B827EC65417A}"/>
              </a:ext>
            </a:extLst>
          </p:cNvPr>
          <p:cNvGrpSpPr>
            <a:grpSpLocks/>
          </p:cNvGrpSpPr>
          <p:nvPr/>
        </p:nvGrpSpPr>
        <p:grpSpPr bwMode="auto">
          <a:xfrm>
            <a:off x="6290182" y="1320132"/>
            <a:ext cx="919163" cy="3810000"/>
            <a:chOff x="765" y="1104"/>
            <a:chExt cx="579" cy="2880"/>
          </a:xfrm>
        </p:grpSpPr>
        <p:grpSp>
          <p:nvGrpSpPr>
            <p:cNvPr id="112" name="Group 110">
              <a:extLst>
                <a:ext uri="{FF2B5EF4-FFF2-40B4-BE49-F238E27FC236}">
                  <a16:creationId xmlns:a16="http://schemas.microsoft.com/office/drawing/2014/main" id="{7F72F83B-2E33-4F0F-B5CD-635671A98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114" name="Line 111">
                <a:extLst>
                  <a:ext uri="{FF2B5EF4-FFF2-40B4-BE49-F238E27FC236}">
                    <a16:creationId xmlns:a16="http://schemas.microsoft.com/office/drawing/2014/main" id="{755FDA7F-32AB-407B-91C6-C90CA4BF0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115" name="Group 112">
                <a:extLst>
                  <a:ext uri="{FF2B5EF4-FFF2-40B4-BE49-F238E27FC236}">
                    <a16:creationId xmlns:a16="http://schemas.microsoft.com/office/drawing/2014/main" id="{DC651723-4AF5-41C8-8641-07BE2D96B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116" name="Rectangle 113">
                  <a:extLst>
                    <a:ext uri="{FF2B5EF4-FFF2-40B4-BE49-F238E27FC236}">
                      <a16:creationId xmlns:a16="http://schemas.microsoft.com/office/drawing/2014/main" id="{2E6A6EC6-2175-4857-BDB4-2F82BF73C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4">
                  <a:extLst>
                    <a:ext uri="{FF2B5EF4-FFF2-40B4-BE49-F238E27FC236}">
                      <a16:creationId xmlns:a16="http://schemas.microsoft.com/office/drawing/2014/main" id="{09D9D551-73EB-4FDD-A58C-C1DEBC815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5">
                  <a:extLst>
                    <a:ext uri="{FF2B5EF4-FFF2-40B4-BE49-F238E27FC236}">
                      <a16:creationId xmlns:a16="http://schemas.microsoft.com/office/drawing/2014/main" id="{6B35263B-1240-4CC9-BDFC-BB98F5CC6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6">
                  <a:extLst>
                    <a:ext uri="{FF2B5EF4-FFF2-40B4-BE49-F238E27FC236}">
                      <a16:creationId xmlns:a16="http://schemas.microsoft.com/office/drawing/2014/main" id="{393D80E0-9DA7-407E-8B85-F704A639C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7">
                  <a:extLst>
                    <a:ext uri="{FF2B5EF4-FFF2-40B4-BE49-F238E27FC236}">
                      <a16:creationId xmlns:a16="http://schemas.microsoft.com/office/drawing/2014/main" id="{FB9C4095-3A3F-44A2-936D-319967EC0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18">
                  <a:extLst>
                    <a:ext uri="{FF2B5EF4-FFF2-40B4-BE49-F238E27FC236}">
                      <a16:creationId xmlns:a16="http://schemas.microsoft.com/office/drawing/2014/main" id="{8F13AADD-3AAD-4A7A-8239-88D3486A5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19">
                  <a:extLst>
                    <a:ext uri="{FF2B5EF4-FFF2-40B4-BE49-F238E27FC236}">
                      <a16:creationId xmlns:a16="http://schemas.microsoft.com/office/drawing/2014/main" id="{C8C36FC0-00FF-4B4D-AE0A-ADCBF40C6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20">
                  <a:extLst>
                    <a:ext uri="{FF2B5EF4-FFF2-40B4-BE49-F238E27FC236}">
                      <a16:creationId xmlns:a16="http://schemas.microsoft.com/office/drawing/2014/main" id="{0C52B609-5564-46D4-9258-63FD9FDD97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121">
                  <a:extLst>
                    <a:ext uri="{FF2B5EF4-FFF2-40B4-BE49-F238E27FC236}">
                      <a16:creationId xmlns:a16="http://schemas.microsoft.com/office/drawing/2014/main" id="{F21BAB7E-670A-49AA-B901-C53836D88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22">
                  <a:extLst>
                    <a:ext uri="{FF2B5EF4-FFF2-40B4-BE49-F238E27FC236}">
                      <a16:creationId xmlns:a16="http://schemas.microsoft.com/office/drawing/2014/main" id="{F60223F6-0B2D-425D-A5E8-E998986E1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Line 123">
                  <a:extLst>
                    <a:ext uri="{FF2B5EF4-FFF2-40B4-BE49-F238E27FC236}">
                      <a16:creationId xmlns:a16="http://schemas.microsoft.com/office/drawing/2014/main" id="{BE5DED2E-C6A9-4FB0-BCBE-0FEF7D134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124">
                  <a:extLst>
                    <a:ext uri="{FF2B5EF4-FFF2-40B4-BE49-F238E27FC236}">
                      <a16:creationId xmlns:a16="http://schemas.microsoft.com/office/drawing/2014/main" id="{8CD0642F-DC4B-4AE3-B8B9-741DE5D2D0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25">
                  <a:extLst>
                    <a:ext uri="{FF2B5EF4-FFF2-40B4-BE49-F238E27FC236}">
                      <a16:creationId xmlns:a16="http://schemas.microsoft.com/office/drawing/2014/main" id="{22FE9FFF-2376-4175-BB0E-A1D6AB7CD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3" name="Line 126">
              <a:extLst>
                <a:ext uri="{FF2B5EF4-FFF2-40B4-BE49-F238E27FC236}">
                  <a16:creationId xmlns:a16="http://schemas.microsoft.com/office/drawing/2014/main" id="{FEE812A6-A0B1-4413-875A-038734FC1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9" name="Text Box 127">
            <a:extLst>
              <a:ext uri="{FF2B5EF4-FFF2-40B4-BE49-F238E27FC236}">
                <a16:creationId xmlns:a16="http://schemas.microsoft.com/office/drawing/2014/main" id="{B78738B1-2B63-47A8-93F0-B3E090F32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566" y="4957186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130" name="Rectangle 170">
            <a:extLst>
              <a:ext uri="{FF2B5EF4-FFF2-40B4-BE49-F238E27FC236}">
                <a16:creationId xmlns:a16="http://schemas.microsoft.com/office/drawing/2014/main" id="{5C09404C-3449-4D9C-8080-0C483477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57" y="891048"/>
            <a:ext cx="3855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1" name="Rectangle 37">
            <a:extLst>
              <a:ext uri="{FF2B5EF4-FFF2-40B4-BE49-F238E27FC236}">
                <a16:creationId xmlns:a16="http://schemas.microsoft.com/office/drawing/2014/main" id="{7F15E8E2-E951-49B0-84F7-9FEFB997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77" y="144246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2" name="Text Box 43">
            <a:extLst>
              <a:ext uri="{FF2B5EF4-FFF2-40B4-BE49-F238E27FC236}">
                <a16:creationId xmlns:a16="http://schemas.microsoft.com/office/drawing/2014/main" id="{225B7E13-DB25-404F-A6FA-D6A9B96B27FB}"/>
              </a:ext>
            </a:extLst>
          </p:cNvPr>
          <p:cNvSpPr txBox="1">
            <a:spLocks noChangeArrowheads="1"/>
          </p:cNvSpPr>
          <p:nvPr/>
        </p:nvSpPr>
        <p:spPr bwMode="auto">
          <a:xfrm rot="15942537">
            <a:off x="6551019" y="465390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23833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956 L -0.00482 0.13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01289 -0.23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132" grpId="0"/>
      <p:bldP spid="1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7" name="Group 45">
            <a:extLst>
              <a:ext uri="{FF2B5EF4-FFF2-40B4-BE49-F238E27FC236}">
                <a16:creationId xmlns:a16="http://schemas.microsoft.com/office/drawing/2014/main" id="{A4899764-6A1B-49D4-BE77-DA32A39EE9C7}"/>
              </a:ext>
            </a:extLst>
          </p:cNvPr>
          <p:cNvGrpSpPr>
            <a:grpSpLocks/>
          </p:cNvGrpSpPr>
          <p:nvPr/>
        </p:nvGrpSpPr>
        <p:grpSpPr bwMode="auto">
          <a:xfrm rot="346682">
            <a:off x="3115760" y="1837468"/>
            <a:ext cx="328613" cy="1355725"/>
            <a:chOff x="1968" y="1275"/>
            <a:chExt cx="192" cy="1024"/>
          </a:xfrm>
        </p:grpSpPr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7278BA4B-5054-47D6-A46F-D68CA62A3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55" name="Rectangle 47">
                <a:extLst>
                  <a:ext uri="{FF2B5EF4-FFF2-40B4-BE49-F238E27FC236}">
                    <a16:creationId xmlns:a16="http://schemas.microsoft.com/office/drawing/2014/main" id="{D360138A-683F-4F98-AFA0-4DB4DEDEC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Rectangle 48">
                <a:extLst>
                  <a:ext uri="{FF2B5EF4-FFF2-40B4-BE49-F238E27FC236}">
                    <a16:creationId xmlns:a16="http://schemas.microsoft.com/office/drawing/2014/main" id="{CC5CFEEF-BC9C-4C54-983F-E2F3AE721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7348F19D-7A9E-443E-A844-AD4424EDE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35550218-5A7F-4252-950D-FD0A00827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97519550-C147-4AAF-904D-0E75E380E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0985F543-2578-4FBF-9FB6-85B46720C5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A232AC52-9812-4305-812A-2B2629C01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6555329E-4CA6-4C4F-AADA-CF9DFD141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5">
            <a:extLst>
              <a:ext uri="{FF2B5EF4-FFF2-40B4-BE49-F238E27FC236}">
                <a16:creationId xmlns:a16="http://schemas.microsoft.com/office/drawing/2014/main" id="{7F11003A-A7E9-46A0-B83C-7B8DD27FF862}"/>
              </a:ext>
            </a:extLst>
          </p:cNvPr>
          <p:cNvGrpSpPr>
            <a:grpSpLocks/>
          </p:cNvGrpSpPr>
          <p:nvPr/>
        </p:nvGrpSpPr>
        <p:grpSpPr bwMode="auto">
          <a:xfrm rot="21398957">
            <a:off x="3097163" y="3884586"/>
            <a:ext cx="333375" cy="1354137"/>
            <a:chOff x="1968" y="2813"/>
            <a:chExt cx="192" cy="1024"/>
          </a:xfrm>
        </p:grpSpPr>
        <p:grpSp>
          <p:nvGrpSpPr>
            <p:cNvPr id="58" name="Group 56">
              <a:extLst>
                <a:ext uri="{FF2B5EF4-FFF2-40B4-BE49-F238E27FC236}">
                  <a16:creationId xmlns:a16="http://schemas.microsoft.com/office/drawing/2014/main" id="{585349DB-C175-4144-ABC6-C12337BFA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65" name="Rectangle 57">
                <a:extLst>
                  <a:ext uri="{FF2B5EF4-FFF2-40B4-BE49-F238E27FC236}">
                    <a16:creationId xmlns:a16="http://schemas.microsoft.com/office/drawing/2014/main" id="{9EDA0D2C-E521-4759-B3A2-3C9C0379A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58">
                <a:extLst>
                  <a:ext uri="{FF2B5EF4-FFF2-40B4-BE49-F238E27FC236}">
                    <a16:creationId xmlns:a16="http://schemas.microsoft.com/office/drawing/2014/main" id="{9D58B04D-1600-46CC-BCB9-0185A61C5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6DF99E20-B68A-4DE8-8697-ED7799383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CC813243-CACB-4737-AC18-3E24E420D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1" name="Line 61">
              <a:extLst>
                <a:ext uri="{FF2B5EF4-FFF2-40B4-BE49-F238E27FC236}">
                  <a16:creationId xmlns:a16="http://schemas.microsoft.com/office/drawing/2014/main" id="{9EEA62A6-E8D4-4B2B-8313-39F7E53C5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3C640807-11D6-4285-A817-338537A98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435436A2-8FDE-4C6D-B4C2-D67E1DCF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9BAD78A6-AD37-4C11-BD98-C95B03101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67" name="Group 65">
            <a:extLst>
              <a:ext uri="{FF2B5EF4-FFF2-40B4-BE49-F238E27FC236}">
                <a16:creationId xmlns:a16="http://schemas.microsoft.com/office/drawing/2014/main" id="{7AA5BFB0-099D-48A1-9181-DA5324B88E86}"/>
              </a:ext>
            </a:extLst>
          </p:cNvPr>
          <p:cNvGrpSpPr>
            <a:grpSpLocks/>
          </p:cNvGrpSpPr>
          <p:nvPr/>
        </p:nvGrpSpPr>
        <p:grpSpPr bwMode="auto">
          <a:xfrm>
            <a:off x="2438750" y="1644883"/>
            <a:ext cx="919163" cy="3810000"/>
            <a:chOff x="765" y="1104"/>
            <a:chExt cx="579" cy="2880"/>
          </a:xfrm>
        </p:grpSpPr>
        <p:grpSp>
          <p:nvGrpSpPr>
            <p:cNvPr id="68" name="Group 66">
              <a:extLst>
                <a:ext uri="{FF2B5EF4-FFF2-40B4-BE49-F238E27FC236}">
                  <a16:creationId xmlns:a16="http://schemas.microsoft.com/office/drawing/2014/main" id="{8712DE3D-D73B-46D1-8908-6CBFDAF1A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70" name="Line 67">
                <a:extLst>
                  <a:ext uri="{FF2B5EF4-FFF2-40B4-BE49-F238E27FC236}">
                    <a16:creationId xmlns:a16="http://schemas.microsoft.com/office/drawing/2014/main" id="{60171BDE-2235-432E-BA1F-4B2AFCE08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71" name="Group 68">
                <a:extLst>
                  <a:ext uri="{FF2B5EF4-FFF2-40B4-BE49-F238E27FC236}">
                    <a16:creationId xmlns:a16="http://schemas.microsoft.com/office/drawing/2014/main" id="{B1F0AB31-3B18-4800-ACEC-8A3FBD5EC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id="{0E9A2C4F-CDED-41B6-9F09-DAE9008A6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id="{0B6B522D-C66E-4C3C-998C-7DEE02D67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id="{3F6B1951-C857-4858-8E77-325F3EBD8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id="{F781E0FD-165E-4B47-B39C-0B4C149E3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id="{5F037CC1-7101-42B6-B464-E4CE65125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id="{EC042872-569E-4C7C-A9D3-3BBD3D8A7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75">
                  <a:extLst>
                    <a:ext uri="{FF2B5EF4-FFF2-40B4-BE49-F238E27FC236}">
                      <a16:creationId xmlns:a16="http://schemas.microsoft.com/office/drawing/2014/main" id="{BEFE2420-4D07-4CE5-82CE-F50CE2F94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76">
                  <a:extLst>
                    <a:ext uri="{FF2B5EF4-FFF2-40B4-BE49-F238E27FC236}">
                      <a16:creationId xmlns:a16="http://schemas.microsoft.com/office/drawing/2014/main" id="{11C32A2D-D730-4101-8317-FA372FE1D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77">
                  <a:extLst>
                    <a:ext uri="{FF2B5EF4-FFF2-40B4-BE49-F238E27FC236}">
                      <a16:creationId xmlns:a16="http://schemas.microsoft.com/office/drawing/2014/main" id="{30E3E28E-0B72-4B5C-A82B-855D2F037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78">
                  <a:extLst>
                    <a:ext uri="{FF2B5EF4-FFF2-40B4-BE49-F238E27FC236}">
                      <a16:creationId xmlns:a16="http://schemas.microsoft.com/office/drawing/2014/main" id="{983B2392-BC12-4330-AA33-60CA02352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Line 79">
                  <a:extLst>
                    <a:ext uri="{FF2B5EF4-FFF2-40B4-BE49-F238E27FC236}">
                      <a16:creationId xmlns:a16="http://schemas.microsoft.com/office/drawing/2014/main" id="{BD565902-0ED0-4A23-8BC7-C23FA52A7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80">
                  <a:extLst>
                    <a:ext uri="{FF2B5EF4-FFF2-40B4-BE49-F238E27FC236}">
                      <a16:creationId xmlns:a16="http://schemas.microsoft.com/office/drawing/2014/main" id="{9E2ABCA1-0D51-426E-AAFF-B558C70EBD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81">
                  <a:extLst>
                    <a:ext uri="{FF2B5EF4-FFF2-40B4-BE49-F238E27FC236}">
                      <a16:creationId xmlns:a16="http://schemas.microsoft.com/office/drawing/2014/main" id="{8AD358A1-780C-44ED-9487-6E0529DC4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9" name="Line 82">
              <a:extLst>
                <a:ext uri="{FF2B5EF4-FFF2-40B4-BE49-F238E27FC236}">
                  <a16:creationId xmlns:a16="http://schemas.microsoft.com/office/drawing/2014/main" id="{2711DB55-699A-4737-8865-4136BAE76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85" name="Text Box 228">
            <a:extLst>
              <a:ext uri="{FF2B5EF4-FFF2-40B4-BE49-F238E27FC236}">
                <a16:creationId xmlns:a16="http://schemas.microsoft.com/office/drawing/2014/main" id="{AED64D2C-25AC-45BF-B6D6-57D914E7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128" y="5678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86" name="Rectangle 170">
            <a:extLst>
              <a:ext uri="{FF2B5EF4-FFF2-40B4-BE49-F238E27FC236}">
                <a16:creationId xmlns:a16="http://schemas.microsoft.com/office/drawing/2014/main" id="{2D9206A3-1AC8-44C9-88F3-DCBA85822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9" y="872830"/>
            <a:ext cx="3438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7" name="Group 18">
            <a:extLst>
              <a:ext uri="{FF2B5EF4-FFF2-40B4-BE49-F238E27FC236}">
                <a16:creationId xmlns:a16="http://schemas.microsoft.com/office/drawing/2014/main" id="{7CE10791-7D15-48AB-B7CE-E303FB635CD1}"/>
              </a:ext>
            </a:extLst>
          </p:cNvPr>
          <p:cNvGrpSpPr>
            <a:grpSpLocks/>
          </p:cNvGrpSpPr>
          <p:nvPr/>
        </p:nvGrpSpPr>
        <p:grpSpPr bwMode="auto">
          <a:xfrm>
            <a:off x="6301030" y="1874704"/>
            <a:ext cx="1958475" cy="3285214"/>
            <a:chOff x="1344" y="866"/>
            <a:chExt cx="1152" cy="2560"/>
          </a:xfrm>
        </p:grpSpPr>
        <p:sp>
          <p:nvSpPr>
            <p:cNvPr id="88" name="Rectangle 19">
              <a:extLst>
                <a:ext uri="{FF2B5EF4-FFF2-40B4-BE49-F238E27FC236}">
                  <a16:creationId xmlns:a16="http://schemas.microsoft.com/office/drawing/2014/main" id="{393B251E-AA2D-4111-AB76-A8D1D9957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Rectangle 20">
              <a:extLst>
                <a:ext uri="{FF2B5EF4-FFF2-40B4-BE49-F238E27FC236}">
                  <a16:creationId xmlns:a16="http://schemas.microsoft.com/office/drawing/2014/main" id="{8A43EC9D-A052-4341-A977-0B9853AD1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Rectangle 21">
              <a:extLst>
                <a:ext uri="{FF2B5EF4-FFF2-40B4-BE49-F238E27FC236}">
                  <a16:creationId xmlns:a16="http://schemas.microsoft.com/office/drawing/2014/main" id="{2C613E78-1B40-4F83-A76D-8B5ED284B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Rectangle 22">
              <a:extLst>
                <a:ext uri="{FF2B5EF4-FFF2-40B4-BE49-F238E27FC236}">
                  <a16:creationId xmlns:a16="http://schemas.microsoft.com/office/drawing/2014/main" id="{F925627C-BA84-4BE6-AAFD-5047325C4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Rectangle 23">
              <a:extLst>
                <a:ext uri="{FF2B5EF4-FFF2-40B4-BE49-F238E27FC236}">
                  <a16:creationId xmlns:a16="http://schemas.microsoft.com/office/drawing/2014/main" id="{BF432E20-B9B0-4B31-95C4-86EB0B0FB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Rectangle 24">
              <a:extLst>
                <a:ext uri="{FF2B5EF4-FFF2-40B4-BE49-F238E27FC236}">
                  <a16:creationId xmlns:a16="http://schemas.microsoft.com/office/drawing/2014/main" id="{2AB10FA9-FE85-4FC3-A05D-18B92BB4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Rectangle 25">
              <a:extLst>
                <a:ext uri="{FF2B5EF4-FFF2-40B4-BE49-F238E27FC236}">
                  <a16:creationId xmlns:a16="http://schemas.microsoft.com/office/drawing/2014/main" id="{BFEF4F02-8C42-4368-86FB-4C7EE833F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26">
              <a:extLst>
                <a:ext uri="{FF2B5EF4-FFF2-40B4-BE49-F238E27FC236}">
                  <a16:creationId xmlns:a16="http://schemas.microsoft.com/office/drawing/2014/main" id="{F93491B6-879B-47ED-AE08-731A2524F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27">
              <a:extLst>
                <a:ext uri="{FF2B5EF4-FFF2-40B4-BE49-F238E27FC236}">
                  <a16:creationId xmlns:a16="http://schemas.microsoft.com/office/drawing/2014/main" id="{CD40ECC7-2D1C-4AFB-BDB4-82E9BA4B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Rectangle 28">
              <a:extLst>
                <a:ext uri="{FF2B5EF4-FFF2-40B4-BE49-F238E27FC236}">
                  <a16:creationId xmlns:a16="http://schemas.microsoft.com/office/drawing/2014/main" id="{917D0562-393D-43F9-8867-544FF1644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Rectangle 29">
              <a:extLst>
                <a:ext uri="{FF2B5EF4-FFF2-40B4-BE49-F238E27FC236}">
                  <a16:creationId xmlns:a16="http://schemas.microsoft.com/office/drawing/2014/main" id="{B53FCBBE-832F-4977-967B-67B14EE3F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3" name="Text Box 22">
            <a:extLst>
              <a:ext uri="{FF2B5EF4-FFF2-40B4-BE49-F238E27FC236}">
                <a16:creationId xmlns:a16="http://schemas.microsoft.com/office/drawing/2014/main" id="{214EA050-578B-4007-AE94-0AC1A5DA4B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229442" y="278788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144" name="Text Box 117">
            <a:extLst>
              <a:ext uri="{FF2B5EF4-FFF2-40B4-BE49-F238E27FC236}">
                <a16:creationId xmlns:a16="http://schemas.microsoft.com/office/drawing/2014/main" id="{D0BE2499-E54E-4A5D-8094-C7922C19FF1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462829" y="358832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40472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2.96296E-6 L -0.15834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25 -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3" grpId="1"/>
      <p:bldP spid="144" grpId="0"/>
      <p:bldP spid="1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5967B8B3-80FC-4B00-AEA7-34BEB200A60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19320" y="174244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48" name="Text Box 182">
            <a:extLst>
              <a:ext uri="{FF2B5EF4-FFF2-40B4-BE49-F238E27FC236}">
                <a16:creationId xmlns:a16="http://schemas.microsoft.com/office/drawing/2014/main" id="{BBA1AE89-66AE-4FB3-BC2C-1629E45E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720" y="538734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49" name="Text Box 200">
            <a:extLst>
              <a:ext uri="{FF2B5EF4-FFF2-40B4-BE49-F238E27FC236}">
                <a16:creationId xmlns:a16="http://schemas.microsoft.com/office/drawing/2014/main" id="{6E6AB6DD-3468-4B2A-B1A2-3250A37E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20" y="326644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0" name="Group 245">
            <a:extLst>
              <a:ext uri="{FF2B5EF4-FFF2-40B4-BE49-F238E27FC236}">
                <a16:creationId xmlns:a16="http://schemas.microsoft.com/office/drawing/2014/main" id="{71BA8976-E1C0-4493-B4D3-5C3301D2AF81}"/>
              </a:ext>
            </a:extLst>
          </p:cNvPr>
          <p:cNvGrpSpPr>
            <a:grpSpLocks/>
          </p:cNvGrpSpPr>
          <p:nvPr/>
        </p:nvGrpSpPr>
        <p:grpSpPr bwMode="auto">
          <a:xfrm>
            <a:off x="4643121" y="1894840"/>
            <a:ext cx="931863" cy="3657600"/>
            <a:chOff x="2301" y="1584"/>
            <a:chExt cx="587" cy="2352"/>
          </a:xfrm>
        </p:grpSpPr>
        <p:grpSp>
          <p:nvGrpSpPr>
            <p:cNvPr id="51" name="Group 203">
              <a:extLst>
                <a:ext uri="{FF2B5EF4-FFF2-40B4-BE49-F238E27FC236}">
                  <a16:creationId xmlns:a16="http://schemas.microsoft.com/office/drawing/2014/main" id="{16E95718-660C-4763-8306-78191561F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696"/>
              <a:ext cx="192" cy="856"/>
              <a:chOff x="1968" y="1275"/>
              <a:chExt cx="192" cy="1024"/>
            </a:xfrm>
          </p:grpSpPr>
          <p:grpSp>
            <p:nvGrpSpPr>
              <p:cNvPr id="75" name="Group 204">
                <a:extLst>
                  <a:ext uri="{FF2B5EF4-FFF2-40B4-BE49-F238E27FC236}">
                    <a16:creationId xmlns:a16="http://schemas.microsoft.com/office/drawing/2014/main" id="{77D3A00D-E899-4234-AF10-5A24675AD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82" name="Rectangle 205">
                  <a:extLst>
                    <a:ext uri="{FF2B5EF4-FFF2-40B4-BE49-F238E27FC236}">
                      <a16:creationId xmlns:a16="http://schemas.microsoft.com/office/drawing/2014/main" id="{E42D25B2-84F6-4CE1-A662-DAF2CF003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06">
                  <a:extLst>
                    <a:ext uri="{FF2B5EF4-FFF2-40B4-BE49-F238E27FC236}">
                      <a16:creationId xmlns:a16="http://schemas.microsoft.com/office/drawing/2014/main" id="{082D69E6-EFC6-42F0-9655-83D28A0EE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" name="Line 207">
                <a:extLst>
                  <a:ext uri="{FF2B5EF4-FFF2-40B4-BE49-F238E27FC236}">
                    <a16:creationId xmlns:a16="http://schemas.microsoft.com/office/drawing/2014/main" id="{D499850B-A328-475D-9E6C-3DAEA3F66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7" name="Line 208">
                <a:extLst>
                  <a:ext uri="{FF2B5EF4-FFF2-40B4-BE49-F238E27FC236}">
                    <a16:creationId xmlns:a16="http://schemas.microsoft.com/office/drawing/2014/main" id="{B5869F6B-038D-47AD-A304-D2AB7312F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8" name="Line 209">
                <a:extLst>
                  <a:ext uri="{FF2B5EF4-FFF2-40B4-BE49-F238E27FC236}">
                    <a16:creationId xmlns:a16="http://schemas.microsoft.com/office/drawing/2014/main" id="{C548C9EE-E1AC-4876-8979-92CAC20B5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9" name="Line 210">
                <a:extLst>
                  <a:ext uri="{FF2B5EF4-FFF2-40B4-BE49-F238E27FC236}">
                    <a16:creationId xmlns:a16="http://schemas.microsoft.com/office/drawing/2014/main" id="{3E49B73E-121D-45A6-8432-47A4D84B5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0" name="Line 211">
                <a:extLst>
                  <a:ext uri="{FF2B5EF4-FFF2-40B4-BE49-F238E27FC236}">
                    <a16:creationId xmlns:a16="http://schemas.microsoft.com/office/drawing/2014/main" id="{3F5AD226-FE5E-4479-9D57-C06E726CD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1" name="Line 212">
                <a:extLst>
                  <a:ext uri="{FF2B5EF4-FFF2-40B4-BE49-F238E27FC236}">
                    <a16:creationId xmlns:a16="http://schemas.microsoft.com/office/drawing/2014/main" id="{7F948A95-E650-4FBD-96B5-DA2D27A89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213">
              <a:extLst>
                <a:ext uri="{FF2B5EF4-FFF2-40B4-BE49-F238E27FC236}">
                  <a16:creationId xmlns:a16="http://schemas.microsoft.com/office/drawing/2014/main" id="{D8F8EE17-E8A2-4B74-AA04-CEA271749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544"/>
              <a:ext cx="189" cy="833"/>
              <a:chOff x="1968" y="2813"/>
              <a:chExt cx="192" cy="1024"/>
            </a:xfrm>
          </p:grpSpPr>
          <p:grpSp>
            <p:nvGrpSpPr>
              <p:cNvPr id="66" name="Group 214">
                <a:extLst>
                  <a:ext uri="{FF2B5EF4-FFF2-40B4-BE49-F238E27FC236}">
                    <a16:creationId xmlns:a16="http://schemas.microsoft.com/office/drawing/2014/main" id="{059497FB-6408-4C9F-BA46-4AA5A401B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73" name="Rectangle 215">
                  <a:extLst>
                    <a:ext uri="{FF2B5EF4-FFF2-40B4-BE49-F238E27FC236}">
                      <a16:creationId xmlns:a16="http://schemas.microsoft.com/office/drawing/2014/main" id="{76E213B4-6381-411C-B5B6-CFDE82E3C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216">
                  <a:extLst>
                    <a:ext uri="{FF2B5EF4-FFF2-40B4-BE49-F238E27FC236}">
                      <a16:creationId xmlns:a16="http://schemas.microsoft.com/office/drawing/2014/main" id="{FEC1DF62-2924-41BC-BD26-92F9487A5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Line 217">
                <a:extLst>
                  <a:ext uri="{FF2B5EF4-FFF2-40B4-BE49-F238E27FC236}">
                    <a16:creationId xmlns:a16="http://schemas.microsoft.com/office/drawing/2014/main" id="{8F982BCE-4726-4F24-ADF5-2421A1D8C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8" name="Line 218">
                <a:extLst>
                  <a:ext uri="{FF2B5EF4-FFF2-40B4-BE49-F238E27FC236}">
                    <a16:creationId xmlns:a16="http://schemas.microsoft.com/office/drawing/2014/main" id="{8347C23A-C0D5-48E3-9599-C48948DB9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9" name="Line 219">
                <a:extLst>
                  <a:ext uri="{FF2B5EF4-FFF2-40B4-BE49-F238E27FC236}">
                    <a16:creationId xmlns:a16="http://schemas.microsoft.com/office/drawing/2014/main" id="{1CED9055-9B30-43C7-B71B-8B83C2F7A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0" name="Line 220">
                <a:extLst>
                  <a:ext uri="{FF2B5EF4-FFF2-40B4-BE49-F238E27FC236}">
                    <a16:creationId xmlns:a16="http://schemas.microsoft.com/office/drawing/2014/main" id="{FE084D29-DD79-44A7-B6B3-000D8CA95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1" name="Line 221">
                <a:extLst>
                  <a:ext uri="{FF2B5EF4-FFF2-40B4-BE49-F238E27FC236}">
                    <a16:creationId xmlns:a16="http://schemas.microsoft.com/office/drawing/2014/main" id="{D12A2AB0-B845-42E5-AD0A-2B7C11DCD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2" name="Line 222">
                <a:extLst>
                  <a:ext uri="{FF2B5EF4-FFF2-40B4-BE49-F238E27FC236}">
                    <a16:creationId xmlns:a16="http://schemas.microsoft.com/office/drawing/2014/main" id="{5F412250-1729-408F-B0AF-147A9EF32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226">
              <a:extLst>
                <a:ext uri="{FF2B5EF4-FFF2-40B4-BE49-F238E27FC236}">
                  <a16:creationId xmlns:a16="http://schemas.microsoft.com/office/drawing/2014/main" id="{C3EA8955-5CD9-46CB-A98D-21FE211E2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77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27">
              <a:extLst>
                <a:ext uri="{FF2B5EF4-FFF2-40B4-BE49-F238E27FC236}">
                  <a16:creationId xmlns:a16="http://schemas.microsoft.com/office/drawing/2014/main" id="{E53E4679-EC66-4E57-B442-51C9E77A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60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28">
              <a:extLst>
                <a:ext uri="{FF2B5EF4-FFF2-40B4-BE49-F238E27FC236}">
                  <a16:creationId xmlns:a16="http://schemas.microsoft.com/office/drawing/2014/main" id="{666BFD58-3A0B-4665-841D-6576023FC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54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29">
              <a:extLst>
                <a:ext uri="{FF2B5EF4-FFF2-40B4-BE49-F238E27FC236}">
                  <a16:creationId xmlns:a16="http://schemas.microsoft.com/office/drawing/2014/main" id="{DC6E1D41-91C1-48AD-B174-28CA7766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12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30">
              <a:extLst>
                <a:ext uri="{FF2B5EF4-FFF2-40B4-BE49-F238E27FC236}">
                  <a16:creationId xmlns:a16="http://schemas.microsoft.com/office/drawing/2014/main" id="{F3ABBEEE-BA54-4920-9CFB-C0A1D9D92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712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31">
              <a:extLst>
                <a:ext uri="{FF2B5EF4-FFF2-40B4-BE49-F238E27FC236}">
                  <a16:creationId xmlns:a16="http://schemas.microsoft.com/office/drawing/2014/main" id="{AE483CA5-1545-452A-9789-A3D1206DE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384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Line 232">
              <a:extLst>
                <a:ext uri="{FF2B5EF4-FFF2-40B4-BE49-F238E27FC236}">
                  <a16:creationId xmlns:a16="http://schemas.microsoft.com/office/drawing/2014/main" id="{95144CA6-AEF5-411D-8E6E-045BBB1CE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70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0" name="Line 233">
              <a:extLst>
                <a:ext uri="{FF2B5EF4-FFF2-40B4-BE49-F238E27FC236}">
                  <a16:creationId xmlns:a16="http://schemas.microsoft.com/office/drawing/2014/main" id="{0AD4BB89-C9D0-4473-A89C-2855B24E6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1705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1" name="Line 234">
              <a:extLst>
                <a:ext uri="{FF2B5EF4-FFF2-40B4-BE49-F238E27FC236}">
                  <a16:creationId xmlns:a16="http://schemas.microsoft.com/office/drawing/2014/main" id="{66FD7542-33C4-4A17-9ADB-357BA37E5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79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2" name="Line 239">
              <a:extLst>
                <a:ext uri="{FF2B5EF4-FFF2-40B4-BE49-F238E27FC236}">
                  <a16:creationId xmlns:a16="http://schemas.microsoft.com/office/drawing/2014/main" id="{E3C4F268-50E6-453E-B671-839CCF75B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58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3" name="Line 241">
              <a:extLst>
                <a:ext uri="{FF2B5EF4-FFF2-40B4-BE49-F238E27FC236}">
                  <a16:creationId xmlns:a16="http://schemas.microsoft.com/office/drawing/2014/main" id="{489454BF-C527-4963-94F0-8E96FAF84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728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Line 243">
              <a:extLst>
                <a:ext uri="{FF2B5EF4-FFF2-40B4-BE49-F238E27FC236}">
                  <a16:creationId xmlns:a16="http://schemas.microsoft.com/office/drawing/2014/main" id="{2DC2A17F-49C2-4D78-AF60-4CA22AFF1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5" name="Line 244">
              <a:extLst>
                <a:ext uri="{FF2B5EF4-FFF2-40B4-BE49-F238E27FC236}">
                  <a16:creationId xmlns:a16="http://schemas.microsoft.com/office/drawing/2014/main" id="{8A187A1C-41F4-4571-8B1C-4F1D510EB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3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84" name="Line 246">
            <a:extLst>
              <a:ext uri="{FF2B5EF4-FFF2-40B4-BE49-F238E27FC236}">
                <a16:creationId xmlns:a16="http://schemas.microsoft.com/office/drawing/2014/main" id="{E9DE9D1B-F95F-4953-9634-4F4EAA526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720" y="54000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20AEBEC9-62C8-486C-937F-0F7B6638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517" y="1697031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86" name="Rectangle 170">
            <a:extLst>
              <a:ext uri="{FF2B5EF4-FFF2-40B4-BE49-F238E27FC236}">
                <a16:creationId xmlns:a16="http://schemas.microsoft.com/office/drawing/2014/main" id="{FE856274-F3C3-46CF-B51B-F96979AA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17" y="962265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88836443-F030-494B-9EC9-6DB6B40C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564896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pSp>
        <p:nvGrpSpPr>
          <p:cNvPr id="45" name="Group 86">
            <a:extLst>
              <a:ext uri="{FF2B5EF4-FFF2-40B4-BE49-F238E27FC236}">
                <a16:creationId xmlns:a16="http://schemas.microsoft.com/office/drawing/2014/main" id="{85670226-D49A-48E2-BEB9-086885FFAC8F}"/>
              </a:ext>
            </a:extLst>
          </p:cNvPr>
          <p:cNvGrpSpPr>
            <a:grpSpLocks/>
          </p:cNvGrpSpPr>
          <p:nvPr/>
        </p:nvGrpSpPr>
        <p:grpSpPr bwMode="auto">
          <a:xfrm>
            <a:off x="5476753" y="1844109"/>
            <a:ext cx="1016000" cy="3733800"/>
            <a:chOff x="1632" y="1440"/>
            <a:chExt cx="640" cy="2352"/>
          </a:xfrm>
        </p:grpSpPr>
        <p:sp>
          <p:nvSpPr>
            <p:cNvPr id="46" name="Text Box 28">
              <a:extLst>
                <a:ext uri="{FF2B5EF4-FFF2-40B4-BE49-F238E27FC236}">
                  <a16:creationId xmlns:a16="http://schemas.microsoft.com/office/drawing/2014/main" id="{310BCCF1-7464-4B47-8220-5A3E5A867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680" y="2696"/>
              <a:ext cx="6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87" name="Line 81">
              <a:extLst>
                <a:ext uri="{FF2B5EF4-FFF2-40B4-BE49-F238E27FC236}">
                  <a16:creationId xmlns:a16="http://schemas.microsoft.com/office/drawing/2014/main" id="{7C4F7090-D591-4D23-9120-A57064C61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44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88" name="Group 85">
              <a:extLst>
                <a:ext uri="{FF2B5EF4-FFF2-40B4-BE49-F238E27FC236}">
                  <a16:creationId xmlns:a16="http://schemas.microsoft.com/office/drawing/2014/main" id="{83150AA3-F142-45A6-9C69-63494BEB3F3D}"/>
                </a:ext>
              </a:extLst>
            </p:cNvPr>
            <p:cNvGrpSpPr>
              <a:grpSpLocks/>
            </p:cNvGrpSpPr>
            <p:nvPr/>
          </p:nvGrpSpPr>
          <p:grpSpPr bwMode="auto">
            <a:xfrm rot="199865">
              <a:off x="2080" y="1544"/>
              <a:ext cx="192" cy="1697"/>
              <a:chOff x="3888" y="1584"/>
              <a:chExt cx="192" cy="1697"/>
            </a:xfrm>
          </p:grpSpPr>
          <p:grpSp>
            <p:nvGrpSpPr>
              <p:cNvPr id="101" name="Group 52">
                <a:extLst>
                  <a:ext uri="{FF2B5EF4-FFF2-40B4-BE49-F238E27FC236}">
                    <a16:creationId xmlns:a16="http://schemas.microsoft.com/office/drawing/2014/main" id="{80A43C20-BDF6-43CA-A308-444E413853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1584"/>
                <a:ext cx="192" cy="856"/>
                <a:chOff x="1968" y="1275"/>
                <a:chExt cx="192" cy="1024"/>
              </a:xfrm>
            </p:grpSpPr>
            <p:grpSp>
              <p:nvGrpSpPr>
                <p:cNvPr id="113" name="Group 53">
                  <a:extLst>
                    <a:ext uri="{FF2B5EF4-FFF2-40B4-BE49-F238E27FC236}">
                      <a16:creationId xmlns:a16="http://schemas.microsoft.com/office/drawing/2014/main" id="{FBA41F87-BD1A-465C-8407-B99F975438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1275"/>
                  <a:ext cx="192" cy="1024"/>
                  <a:chOff x="4752" y="594"/>
                  <a:chExt cx="192" cy="1024"/>
                </a:xfrm>
              </p:grpSpPr>
              <p:sp>
                <p:nvSpPr>
                  <p:cNvPr id="120" name="Rectangle 54">
                    <a:extLst>
                      <a:ext uri="{FF2B5EF4-FFF2-40B4-BE49-F238E27FC236}">
                        <a16:creationId xmlns:a16="http://schemas.microsoft.com/office/drawing/2014/main" id="{BC5CF2A5-5D8A-42F4-A362-08E80D8418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106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Rectangle 55">
                    <a:extLst>
                      <a:ext uri="{FF2B5EF4-FFF2-40B4-BE49-F238E27FC236}">
                        <a16:creationId xmlns:a16="http://schemas.microsoft.com/office/drawing/2014/main" id="{F4DA96FC-F591-4B10-88DB-522DCBF143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594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4" name="Line 56">
                  <a:extLst>
                    <a:ext uri="{FF2B5EF4-FFF2-40B4-BE49-F238E27FC236}">
                      <a16:creationId xmlns:a16="http://schemas.microsoft.com/office/drawing/2014/main" id="{58607427-3145-45DF-AF32-AFE4E58A8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8" y="1296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57">
                  <a:extLst>
                    <a:ext uri="{FF2B5EF4-FFF2-40B4-BE49-F238E27FC236}">
                      <a16:creationId xmlns:a16="http://schemas.microsoft.com/office/drawing/2014/main" id="{AA0BAEA6-040B-43AA-A133-0807DEEB5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8" y="1392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58">
                  <a:extLst>
                    <a:ext uri="{FF2B5EF4-FFF2-40B4-BE49-F238E27FC236}">
                      <a16:creationId xmlns:a16="http://schemas.microsoft.com/office/drawing/2014/main" id="{DC6E5FBB-C089-4CD3-9F9A-27A0BDD3D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59">
                  <a:extLst>
                    <a:ext uri="{FF2B5EF4-FFF2-40B4-BE49-F238E27FC236}">
                      <a16:creationId xmlns:a16="http://schemas.microsoft.com/office/drawing/2014/main" id="{5107434C-46F6-418A-B19D-D7A78D0C7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182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60">
                  <a:extLst>
                    <a:ext uri="{FF2B5EF4-FFF2-40B4-BE49-F238E27FC236}">
                      <a16:creationId xmlns:a16="http://schemas.microsoft.com/office/drawing/2014/main" id="{0DF5EFC3-9FC9-4D6F-86C4-C994F2684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196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61">
                  <a:extLst>
                    <a:ext uri="{FF2B5EF4-FFF2-40B4-BE49-F238E27FC236}">
                      <a16:creationId xmlns:a16="http://schemas.microsoft.com/office/drawing/2014/main" id="{E5A601DF-0E29-4085-A735-04FC178E4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62">
                <a:extLst>
                  <a:ext uri="{FF2B5EF4-FFF2-40B4-BE49-F238E27FC236}">
                    <a16:creationId xmlns:a16="http://schemas.microsoft.com/office/drawing/2014/main" id="{59AB9D54-4CC6-4745-ADC0-BCAC7FCD35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2448"/>
                <a:ext cx="192" cy="833"/>
                <a:chOff x="1968" y="2813"/>
                <a:chExt cx="192" cy="1024"/>
              </a:xfrm>
            </p:grpSpPr>
            <p:grpSp>
              <p:nvGrpSpPr>
                <p:cNvPr id="103" name="Group 63">
                  <a:extLst>
                    <a:ext uri="{FF2B5EF4-FFF2-40B4-BE49-F238E27FC236}">
                      <a16:creationId xmlns:a16="http://schemas.microsoft.com/office/drawing/2014/main" id="{9D9A94DF-DF46-43A7-9338-1E874F4427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2813"/>
                  <a:ext cx="192" cy="1024"/>
                  <a:chOff x="4752" y="2130"/>
                  <a:chExt cx="192" cy="1024"/>
                </a:xfrm>
              </p:grpSpPr>
              <p:sp>
                <p:nvSpPr>
                  <p:cNvPr id="111" name="Rectangle 64">
                    <a:extLst>
                      <a:ext uri="{FF2B5EF4-FFF2-40B4-BE49-F238E27FC236}">
                        <a16:creationId xmlns:a16="http://schemas.microsoft.com/office/drawing/2014/main" id="{FFDE8135-9B93-4F07-B265-9C19EC4459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642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Rectangle 65">
                    <a:extLst>
                      <a:ext uri="{FF2B5EF4-FFF2-40B4-BE49-F238E27FC236}">
                        <a16:creationId xmlns:a16="http://schemas.microsoft.com/office/drawing/2014/main" id="{F8D75ECA-5B38-4EA8-8E08-E4AF74D0A5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30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4" name="Line 66">
                  <a:extLst>
                    <a:ext uri="{FF2B5EF4-FFF2-40B4-BE49-F238E27FC236}">
                      <a16:creationId xmlns:a16="http://schemas.microsoft.com/office/drawing/2014/main" id="{6910612A-27B1-4E72-AD52-79B64C3E2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288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67">
                  <a:extLst>
                    <a:ext uri="{FF2B5EF4-FFF2-40B4-BE49-F238E27FC236}">
                      <a16:creationId xmlns:a16="http://schemas.microsoft.com/office/drawing/2014/main" id="{17F73948-E724-4E05-8841-5E97AAD92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8" y="3024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Line 68">
                  <a:extLst>
                    <a:ext uri="{FF2B5EF4-FFF2-40B4-BE49-F238E27FC236}">
                      <a16:creationId xmlns:a16="http://schemas.microsoft.com/office/drawing/2014/main" id="{E079D4FB-DE13-4B2B-92D2-E156B10262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32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69">
                  <a:extLst>
                    <a:ext uri="{FF2B5EF4-FFF2-40B4-BE49-F238E27FC236}">
                      <a16:creationId xmlns:a16="http://schemas.microsoft.com/office/drawing/2014/main" id="{61A3BC19-E93D-4D33-9742-C2C1D1814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8" y="33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ine 70">
                  <a:extLst>
                    <a:ext uri="{FF2B5EF4-FFF2-40B4-BE49-F238E27FC236}">
                      <a16:creationId xmlns:a16="http://schemas.microsoft.com/office/drawing/2014/main" id="{A3CCBDB8-795A-47DC-8513-EDCC99803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35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71">
                  <a:extLst>
                    <a:ext uri="{FF2B5EF4-FFF2-40B4-BE49-F238E27FC236}">
                      <a16:creationId xmlns:a16="http://schemas.microsoft.com/office/drawing/2014/main" id="{56C5D751-F8ED-4ABA-BC85-69EC797CF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6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9" name="Rectangle 72">
              <a:extLst>
                <a:ext uri="{FF2B5EF4-FFF2-40B4-BE49-F238E27FC236}">
                  <a16:creationId xmlns:a16="http://schemas.microsoft.com/office/drawing/2014/main" id="{AB93D3AC-A788-458A-AAE5-599365BAF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3233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74">
              <a:extLst>
                <a:ext uri="{FF2B5EF4-FFF2-40B4-BE49-F238E27FC236}">
                  <a16:creationId xmlns:a16="http://schemas.microsoft.com/office/drawing/2014/main" id="{FDE686E5-7DC7-4EDE-80FB-761F78718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2400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75">
              <a:extLst>
                <a:ext uri="{FF2B5EF4-FFF2-40B4-BE49-F238E27FC236}">
                  <a16:creationId xmlns:a16="http://schemas.microsoft.com/office/drawing/2014/main" id="{6836EDAE-1104-4F72-878F-FCDD71E34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198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76">
              <a:extLst>
                <a:ext uri="{FF2B5EF4-FFF2-40B4-BE49-F238E27FC236}">
                  <a16:creationId xmlns:a16="http://schemas.microsoft.com/office/drawing/2014/main" id="{85E5B055-EFD5-46A5-87C7-9D3AEE708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156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77">
              <a:extLst>
                <a:ext uri="{FF2B5EF4-FFF2-40B4-BE49-F238E27FC236}">
                  <a16:creationId xmlns:a16="http://schemas.microsoft.com/office/drawing/2014/main" id="{CB3CDF41-BBC0-4B78-81BB-6CA45C1EB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240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Line 78">
              <a:extLst>
                <a:ext uri="{FF2B5EF4-FFF2-40B4-BE49-F238E27FC236}">
                  <a16:creationId xmlns:a16="http://schemas.microsoft.com/office/drawing/2014/main" id="{492A1504-74C7-4005-B9B6-50C97D48E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56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5" name="Line 79">
              <a:extLst>
                <a:ext uri="{FF2B5EF4-FFF2-40B4-BE49-F238E27FC236}">
                  <a16:creationId xmlns:a16="http://schemas.microsoft.com/office/drawing/2014/main" id="{4EB57841-0995-4F1F-A6AC-03A4C4229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561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6" name="Line 80">
              <a:extLst>
                <a:ext uri="{FF2B5EF4-FFF2-40B4-BE49-F238E27FC236}">
                  <a16:creationId xmlns:a16="http://schemas.microsoft.com/office/drawing/2014/main" id="{2B9EBE68-767B-42AF-9860-460035B0D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3649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7" name="Line 82">
              <a:extLst>
                <a:ext uri="{FF2B5EF4-FFF2-40B4-BE49-F238E27FC236}">
                  <a16:creationId xmlns:a16="http://schemas.microsoft.com/office/drawing/2014/main" id="{3823AB77-A338-4713-8515-284ED1024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584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8" name="Line 83">
              <a:extLst>
                <a:ext uri="{FF2B5EF4-FFF2-40B4-BE49-F238E27FC236}">
                  <a16:creationId xmlns:a16="http://schemas.microsoft.com/office/drawing/2014/main" id="{64CE5006-9177-48CE-AAB8-13FB4C3EA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" y="32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9" name="Line 84">
              <a:extLst>
                <a:ext uri="{FF2B5EF4-FFF2-40B4-BE49-F238E27FC236}">
                  <a16:creationId xmlns:a16="http://schemas.microsoft.com/office/drawing/2014/main" id="{3B838EE1-2138-434E-9533-C30CCD20F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0" name="Rectangle 73">
              <a:extLst>
                <a:ext uri="{FF2B5EF4-FFF2-40B4-BE49-F238E27FC236}">
                  <a16:creationId xmlns:a16="http://schemas.microsoft.com/office/drawing/2014/main" id="{56E8EDB1-2988-4C12-BBF8-52E63356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2816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2" name="Rectangle 170">
            <a:extLst>
              <a:ext uri="{FF2B5EF4-FFF2-40B4-BE49-F238E27FC236}">
                <a16:creationId xmlns:a16="http://schemas.microsoft.com/office/drawing/2014/main" id="{6BA71803-5985-436B-AF8F-252076DE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216" y="744664"/>
            <a:ext cx="4228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" name="Group 21">
            <a:extLst>
              <a:ext uri="{FF2B5EF4-FFF2-40B4-BE49-F238E27FC236}">
                <a16:creationId xmlns:a16="http://schemas.microsoft.com/office/drawing/2014/main" id="{8F43B823-F78A-465D-8A11-5725C55A60F9}"/>
              </a:ext>
            </a:extLst>
          </p:cNvPr>
          <p:cNvGrpSpPr>
            <a:grpSpLocks/>
          </p:cNvGrpSpPr>
          <p:nvPr/>
        </p:nvGrpSpPr>
        <p:grpSpPr bwMode="auto">
          <a:xfrm>
            <a:off x="8254429" y="2048377"/>
            <a:ext cx="1843087" cy="3330707"/>
            <a:chOff x="2343" y="1911"/>
            <a:chExt cx="1161" cy="1836"/>
          </a:xfrm>
        </p:grpSpPr>
        <p:sp>
          <p:nvSpPr>
            <p:cNvPr id="124" name="Rectangle 10">
              <a:extLst>
                <a:ext uri="{FF2B5EF4-FFF2-40B4-BE49-F238E27FC236}">
                  <a16:creationId xmlns:a16="http://schemas.microsoft.com/office/drawing/2014/main" id="{D42F979F-B281-426B-A769-3E16F4B82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Rectangle 11">
              <a:extLst>
                <a:ext uri="{FF2B5EF4-FFF2-40B4-BE49-F238E27FC236}">
                  <a16:creationId xmlns:a16="http://schemas.microsoft.com/office/drawing/2014/main" id="{FA004BAC-3B12-495F-AA7D-ECACC704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Rectangle 12">
              <a:extLst>
                <a:ext uri="{FF2B5EF4-FFF2-40B4-BE49-F238E27FC236}">
                  <a16:creationId xmlns:a16="http://schemas.microsoft.com/office/drawing/2014/main" id="{52664AC4-1804-4A37-B57B-3279314B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Rectangle 13">
              <a:extLst>
                <a:ext uri="{FF2B5EF4-FFF2-40B4-BE49-F238E27FC236}">
                  <a16:creationId xmlns:a16="http://schemas.microsoft.com/office/drawing/2014/main" id="{70382A39-91C7-45E5-98AE-9F66B7492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ctangle 14">
              <a:extLst>
                <a:ext uri="{FF2B5EF4-FFF2-40B4-BE49-F238E27FC236}">
                  <a16:creationId xmlns:a16="http://schemas.microsoft.com/office/drawing/2014/main" id="{81A38155-2372-4543-A615-6396B1486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Rectangle 15">
              <a:extLst>
                <a:ext uri="{FF2B5EF4-FFF2-40B4-BE49-F238E27FC236}">
                  <a16:creationId xmlns:a16="http://schemas.microsoft.com/office/drawing/2014/main" id="{EB2F6DDC-BD4B-4B58-9BE9-A154123B1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338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Rectangle 16">
              <a:extLst>
                <a:ext uri="{FF2B5EF4-FFF2-40B4-BE49-F238E27FC236}">
                  <a16:creationId xmlns:a16="http://schemas.microsoft.com/office/drawing/2014/main" id="{2AFC55EC-2D50-4886-BB31-2933B973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Rectangle 17">
              <a:extLst>
                <a:ext uri="{FF2B5EF4-FFF2-40B4-BE49-F238E27FC236}">
                  <a16:creationId xmlns:a16="http://schemas.microsoft.com/office/drawing/2014/main" id="{9D429866-2CF8-47CE-9D04-7D8D6AF9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Rectangle 18">
              <a:extLst>
                <a:ext uri="{FF2B5EF4-FFF2-40B4-BE49-F238E27FC236}">
                  <a16:creationId xmlns:a16="http://schemas.microsoft.com/office/drawing/2014/main" id="{7BF6F450-52AD-4864-BD1C-B8EB982B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Rectangle 19">
              <a:extLst>
                <a:ext uri="{FF2B5EF4-FFF2-40B4-BE49-F238E27FC236}">
                  <a16:creationId xmlns:a16="http://schemas.microsoft.com/office/drawing/2014/main" id="{EC89D289-2FB5-4232-8F93-C20348AF2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Rectangle 20">
              <a:extLst>
                <a:ext uri="{FF2B5EF4-FFF2-40B4-BE49-F238E27FC236}">
                  <a16:creationId xmlns:a16="http://schemas.microsoft.com/office/drawing/2014/main" id="{116B096D-8805-4267-A1CD-79791E4E3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5" name="Rectangle 37">
            <a:extLst>
              <a:ext uri="{FF2B5EF4-FFF2-40B4-BE49-F238E27FC236}">
                <a16:creationId xmlns:a16="http://schemas.microsoft.com/office/drawing/2014/main" id="{61AB12A7-FD53-4F41-ADAB-783CB737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19" y="148310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" name="Text Box 73">
            <a:extLst>
              <a:ext uri="{FF2B5EF4-FFF2-40B4-BE49-F238E27FC236}">
                <a16:creationId xmlns:a16="http://schemas.microsoft.com/office/drawing/2014/main" id="{815382CE-439A-4806-BBCD-1DE91F82242D}"/>
              </a:ext>
            </a:extLst>
          </p:cNvPr>
          <p:cNvSpPr txBox="1">
            <a:spLocks noChangeArrowheads="1"/>
          </p:cNvSpPr>
          <p:nvPr/>
        </p:nvSpPr>
        <p:spPr bwMode="auto">
          <a:xfrm rot="10425931">
            <a:off x="6024562" y="431546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38510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59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6" grpId="1"/>
      <p:bldP spid="13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6" name="Group 162">
            <a:extLst>
              <a:ext uri="{FF2B5EF4-FFF2-40B4-BE49-F238E27FC236}">
                <a16:creationId xmlns:a16="http://schemas.microsoft.com/office/drawing/2014/main" id="{3EA92893-0325-4C23-AF21-D79F3DAED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555539"/>
              </p:ext>
            </p:extLst>
          </p:nvPr>
        </p:nvGraphicFramePr>
        <p:xfrm>
          <a:off x="2449417" y="1388031"/>
          <a:ext cx="8021784" cy="5167743"/>
        </p:xfrm>
        <a:graphic>
          <a:graphicData uri="http://schemas.openxmlformats.org/drawingml/2006/table">
            <a:tbl>
              <a:tblPr/>
              <a:tblGrid>
                <a:gridCol w="8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Text Box 110">
            <a:extLst>
              <a:ext uri="{FF2B5EF4-FFF2-40B4-BE49-F238E27FC236}">
                <a16:creationId xmlns:a16="http://schemas.microsoft.com/office/drawing/2014/main" id="{6F6FC842-A891-4C22-B167-2B4ED5DDA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64" y="5914209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">
            <a:extLst>
              <a:ext uri="{FF2B5EF4-FFF2-40B4-BE49-F238E27FC236}">
                <a16:creationId xmlns:a16="http://schemas.microsoft.com/office/drawing/2014/main" id="{93DCCA9D-FF1F-4C90-9CE3-808690D5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078" y="77745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I, T</a:t>
            </a:r>
            <a:endParaRPr kumimoji="0" lang="en-MY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E38CCF-A79A-44A4-B79C-754638244FA4}"/>
              </a:ext>
            </a:extLst>
          </p:cNvPr>
          <p:cNvCxnSpPr/>
          <p:nvPr/>
        </p:nvCxnSpPr>
        <p:spPr>
          <a:xfrm>
            <a:off x="2824480" y="5848520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 Box 242">
            <a:extLst>
              <a:ext uri="{FF2B5EF4-FFF2-40B4-BE49-F238E27FC236}">
                <a16:creationId xmlns:a16="http://schemas.microsoft.com/office/drawing/2014/main" id="{9FA1176B-6148-4CB1-8F1E-C9541C50EB2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649398" y="3938028"/>
            <a:ext cx="3816427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" name="Text Box 242">
            <a:extLst>
              <a:ext uri="{FF2B5EF4-FFF2-40B4-BE49-F238E27FC236}">
                <a16:creationId xmlns:a16="http://schemas.microsoft.com/office/drawing/2014/main" id="{31B0A8A6-AD1B-4A1D-B636-4518C2CFFB8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59836" y="3910416"/>
            <a:ext cx="3816427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2" name="Group 21">
            <a:extLst>
              <a:ext uri="{FF2B5EF4-FFF2-40B4-BE49-F238E27FC236}">
                <a16:creationId xmlns:a16="http://schemas.microsoft.com/office/drawing/2014/main" id="{98B8E384-0D11-4A02-9EF2-C7A5B477C0E2}"/>
              </a:ext>
            </a:extLst>
          </p:cNvPr>
          <p:cNvGrpSpPr>
            <a:grpSpLocks/>
          </p:cNvGrpSpPr>
          <p:nvPr/>
        </p:nvGrpSpPr>
        <p:grpSpPr bwMode="auto">
          <a:xfrm>
            <a:off x="7871615" y="2148115"/>
            <a:ext cx="2599586" cy="3704654"/>
            <a:chOff x="2343" y="1911"/>
            <a:chExt cx="1161" cy="1836"/>
          </a:xfrm>
        </p:grpSpPr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60A50774-E39A-447A-9700-7A321872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B3D143F-46C2-4FC2-B719-AF7C6A132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12">
              <a:extLst>
                <a:ext uri="{FF2B5EF4-FFF2-40B4-BE49-F238E27FC236}">
                  <a16:creationId xmlns:a16="http://schemas.microsoft.com/office/drawing/2014/main" id="{8B3F305A-D6D7-47B7-B625-DB5E8B960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13">
              <a:extLst>
                <a:ext uri="{FF2B5EF4-FFF2-40B4-BE49-F238E27FC236}">
                  <a16:creationId xmlns:a16="http://schemas.microsoft.com/office/drawing/2014/main" id="{6CDF13AA-71EF-4275-BE0C-5045AC5E5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14">
              <a:extLst>
                <a:ext uri="{FF2B5EF4-FFF2-40B4-BE49-F238E27FC236}">
                  <a16:creationId xmlns:a16="http://schemas.microsoft.com/office/drawing/2014/main" id="{083D798A-4F90-4607-B48D-91D1E2E5A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15">
              <a:extLst>
                <a:ext uri="{FF2B5EF4-FFF2-40B4-BE49-F238E27FC236}">
                  <a16:creationId xmlns:a16="http://schemas.microsoft.com/office/drawing/2014/main" id="{4F23B3B5-2F8E-4646-B514-0AC20250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3313"/>
              <a:ext cx="387" cy="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16">
              <a:extLst>
                <a:ext uri="{FF2B5EF4-FFF2-40B4-BE49-F238E27FC236}">
                  <a16:creationId xmlns:a16="http://schemas.microsoft.com/office/drawing/2014/main" id="{F0340DA3-F7EE-44C1-B7E6-CC6ABF613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3E23110A-0EB1-454A-9396-E59A89801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75411A3D-AB2C-4909-A8DE-C88FB288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4F1F8B4E-D581-43B9-872E-A9DDF107A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id="{B0FE3D12-5842-494B-AED0-CF538DD99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4" name="Group 18">
            <a:extLst>
              <a:ext uri="{FF2B5EF4-FFF2-40B4-BE49-F238E27FC236}">
                <a16:creationId xmlns:a16="http://schemas.microsoft.com/office/drawing/2014/main" id="{15A501D0-4393-4116-A4DA-C491B1E5AF74}"/>
              </a:ext>
            </a:extLst>
          </p:cNvPr>
          <p:cNvGrpSpPr>
            <a:grpSpLocks/>
          </p:cNvGrpSpPr>
          <p:nvPr/>
        </p:nvGrpSpPr>
        <p:grpSpPr bwMode="auto">
          <a:xfrm>
            <a:off x="3299097" y="2148114"/>
            <a:ext cx="2765801" cy="3709520"/>
            <a:chOff x="1344" y="866"/>
            <a:chExt cx="1152" cy="2560"/>
          </a:xfrm>
        </p:grpSpPr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78AEF39F-5AB2-4AC9-A449-876C7C16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20">
              <a:extLst>
                <a:ext uri="{FF2B5EF4-FFF2-40B4-BE49-F238E27FC236}">
                  <a16:creationId xmlns:a16="http://schemas.microsoft.com/office/drawing/2014/main" id="{C4F3F389-ABF5-48CD-80DB-4D91D6CD7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id="{476B9B81-8AFE-48E7-9A13-D63F9F34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22">
              <a:extLst>
                <a:ext uri="{FF2B5EF4-FFF2-40B4-BE49-F238E27FC236}">
                  <a16:creationId xmlns:a16="http://schemas.microsoft.com/office/drawing/2014/main" id="{8ED68F29-38C2-4408-B42F-166669AB6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FA8E2496-AADA-4988-82EF-94C6EF3EA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24">
              <a:extLst>
                <a:ext uri="{FF2B5EF4-FFF2-40B4-BE49-F238E27FC236}">
                  <a16:creationId xmlns:a16="http://schemas.microsoft.com/office/drawing/2014/main" id="{AFD94D04-F3E1-4B8F-871D-D51031410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C9FDEB3F-F9ED-41FC-BEE0-6FE3EE2C4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26">
              <a:extLst>
                <a:ext uri="{FF2B5EF4-FFF2-40B4-BE49-F238E27FC236}">
                  <a16:creationId xmlns:a16="http://schemas.microsoft.com/office/drawing/2014/main" id="{9DF6667F-9B58-455F-ADE0-633C87DD5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9983A8A5-4F60-4851-AC76-D931B61E1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73D7C423-ABC9-4304-ABA1-5D9955799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05EAC96A-5CF5-4EC9-8036-BBB87A28B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8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47A292E2-CD7C-459D-B31A-18E8D0E02661}"/>
              </a:ext>
            </a:extLst>
          </p:cNvPr>
          <p:cNvSpPr txBox="1">
            <a:spLocks/>
          </p:cNvSpPr>
          <p:nvPr/>
        </p:nvSpPr>
        <p:spPr>
          <a:xfrm>
            <a:off x="1017147" y="1054840"/>
            <a:ext cx="9428576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Quy trình cắt, dán chữ I, T, H, U ta cần thực hiện mấy bước? Đó là những bước nào?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>
              <a:solidFill>
                <a:srgbClr val="1203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0EEC03CA-BEA6-46E6-9036-B7790998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60" y="3120802"/>
            <a:ext cx="52074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6" name="Text Box 66">
            <a:extLst>
              <a:ext uri="{FF2B5EF4-FFF2-40B4-BE49-F238E27FC236}">
                <a16:creationId xmlns:a16="http://schemas.microsoft.com/office/drawing/2014/main" id="{D3EF425A-58CF-4184-AE9F-CCFDB209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59" y="3688978"/>
            <a:ext cx="5620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7" name="Text Box 171">
            <a:extLst>
              <a:ext uri="{FF2B5EF4-FFF2-40B4-BE49-F238E27FC236}">
                <a16:creationId xmlns:a16="http://schemas.microsoft.com/office/drawing/2014/main" id="{1AE32C6D-03BB-410B-8F51-D2BA96F51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59" y="4277603"/>
            <a:ext cx="49321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/>
      <p:bldP spid="4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40" y="3257498"/>
            <a:ext cx="2409825" cy="3971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42" y="22275"/>
            <a:ext cx="2445166" cy="415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/>
          <p:cNvSpPr txBox="1"/>
          <p:nvPr/>
        </p:nvSpPr>
        <p:spPr>
          <a:xfrm>
            <a:off x="1351945" y="2443555"/>
            <a:ext cx="9186604" cy="101087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6000" b="1" cap="all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 hành cắt , dán</a:t>
            </a:r>
            <a:endParaRPr lang="zh-CN" altLang="en-US" sz="6000" b="1" cap="all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767B6093-5393-40DD-BF73-D4FCDFB0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84338"/>
            <a:ext cx="7924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5CAF45-63F9-4DA5-82F0-81265BA088D1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9BDB89F9-407B-459C-B3FF-A8DD5569068B}"/>
              </a:ext>
            </a:extLst>
          </p:cNvPr>
          <p:cNvGrpSpPr>
            <a:grpSpLocks/>
          </p:cNvGrpSpPr>
          <p:nvPr/>
        </p:nvGrpSpPr>
        <p:grpSpPr bwMode="auto">
          <a:xfrm>
            <a:off x="4726940" y="0"/>
            <a:ext cx="5791200" cy="1096963"/>
            <a:chOff x="1440" y="242"/>
            <a:chExt cx="3648" cy="69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6775394-7BF1-4968-A018-CF539D9B6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44F4C97-FE14-4230-AAFF-17E50778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33">
            <a:extLst>
              <a:ext uri="{FF2B5EF4-FFF2-40B4-BE49-F238E27FC236}">
                <a16:creationId xmlns:a16="http://schemas.microsoft.com/office/drawing/2014/main" id="{E42CFF36-84C3-48CC-9A76-A16F11040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3266" y="905007"/>
            <a:ext cx="6738212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45">
            <a:extLst>
              <a:ext uri="{FF2B5EF4-FFF2-40B4-BE49-F238E27FC236}">
                <a16:creationId xmlns:a16="http://schemas.microsoft.com/office/drawing/2014/main" id="{C1C59DC3-FE87-4614-901C-A212C74D56EA}"/>
              </a:ext>
            </a:extLst>
          </p:cNvPr>
          <p:cNvGrpSpPr>
            <a:grpSpLocks/>
          </p:cNvGrpSpPr>
          <p:nvPr/>
        </p:nvGrpSpPr>
        <p:grpSpPr bwMode="auto">
          <a:xfrm>
            <a:off x="4358640" y="1685924"/>
            <a:ext cx="6115050" cy="2895600"/>
            <a:chOff x="768" y="1488"/>
            <a:chExt cx="3852" cy="1824"/>
          </a:xfrm>
        </p:grpSpPr>
        <p:pic>
          <p:nvPicPr>
            <p:cNvPr id="12" name="Picture 46">
              <a:extLst>
                <a:ext uri="{FF2B5EF4-FFF2-40B4-BE49-F238E27FC236}">
                  <a16:creationId xmlns:a16="http://schemas.microsoft.com/office/drawing/2014/main" id="{443B67C0-6388-4D7B-8BC4-D036048A7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427589D5-739E-4A74-A1A9-66D038580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4" name="Rectangle 48">
                <a:extLst>
                  <a:ext uri="{FF2B5EF4-FFF2-40B4-BE49-F238E27FC236}">
                    <a16:creationId xmlns:a16="http://schemas.microsoft.com/office/drawing/2014/main" id="{0B98A575-90B0-4960-AD00-80F7B4425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49">
                <a:extLst>
                  <a:ext uri="{FF2B5EF4-FFF2-40B4-BE49-F238E27FC236}">
                    <a16:creationId xmlns:a16="http://schemas.microsoft.com/office/drawing/2014/main" id="{321B0431-326C-46BC-B81B-2D34ED75B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50">
                <a:extLst>
                  <a:ext uri="{FF2B5EF4-FFF2-40B4-BE49-F238E27FC236}">
                    <a16:creationId xmlns:a16="http://schemas.microsoft.com/office/drawing/2014/main" id="{72364953-153C-4AD3-B72C-C93BCCACD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51">
                <a:extLst>
                  <a:ext uri="{FF2B5EF4-FFF2-40B4-BE49-F238E27FC236}">
                    <a16:creationId xmlns:a16="http://schemas.microsoft.com/office/drawing/2014/main" id="{8F1F4702-5F3D-43E7-9AB9-779C33584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52">
                <a:extLst>
                  <a:ext uri="{FF2B5EF4-FFF2-40B4-BE49-F238E27FC236}">
                    <a16:creationId xmlns:a16="http://schemas.microsoft.com/office/drawing/2014/main" id="{E53DD4D0-24A3-4B3F-BE3B-7EA9E6BD2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53">
                <a:extLst>
                  <a:ext uri="{FF2B5EF4-FFF2-40B4-BE49-F238E27FC236}">
                    <a16:creationId xmlns:a16="http://schemas.microsoft.com/office/drawing/2014/main" id="{D6348DEE-5805-43A7-A0F5-1F88071FB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54">
                <a:extLst>
                  <a:ext uri="{FF2B5EF4-FFF2-40B4-BE49-F238E27FC236}">
                    <a16:creationId xmlns:a16="http://schemas.microsoft.com/office/drawing/2014/main" id="{71AFEC50-83CE-4F9F-BAE2-9BA38731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55">
                <a:extLst>
                  <a:ext uri="{FF2B5EF4-FFF2-40B4-BE49-F238E27FC236}">
                    <a16:creationId xmlns:a16="http://schemas.microsoft.com/office/drawing/2014/main" id="{F8A2B789-221C-4BCB-9FE5-33D9B7EEC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56">
                <a:extLst>
                  <a:ext uri="{FF2B5EF4-FFF2-40B4-BE49-F238E27FC236}">
                    <a16:creationId xmlns:a16="http://schemas.microsoft.com/office/drawing/2014/main" id="{DC9225E8-87B0-414F-9BF2-7E8832CF2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57">
                <a:extLst>
                  <a:ext uri="{FF2B5EF4-FFF2-40B4-BE49-F238E27FC236}">
                    <a16:creationId xmlns:a16="http://schemas.microsoft.com/office/drawing/2014/main" id="{FBB86C04-8978-45FB-B436-686CC248F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58">
                <a:extLst>
                  <a:ext uri="{FF2B5EF4-FFF2-40B4-BE49-F238E27FC236}">
                    <a16:creationId xmlns:a16="http://schemas.microsoft.com/office/drawing/2014/main" id="{B2145125-3CE7-4373-A171-C4134ED9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Rectangle 36">
            <a:extLst>
              <a:ext uri="{FF2B5EF4-FFF2-40B4-BE49-F238E27FC236}">
                <a16:creationId xmlns:a16="http://schemas.microsoft.com/office/drawing/2014/main" id="{31A5D606-018D-4D6E-8559-AA63932FE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703" y="3992562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AC3D3089-5007-49AF-BA53-7ECA4861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966" y="3999864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BB5D77AE-99C9-4171-992C-F1A2F099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640" y="4886324"/>
            <a:ext cx="69342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5CAF45-63F9-4DA5-82F0-81265BA088D1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9BDB89F9-407B-459C-B3FF-A8DD5569068B}"/>
              </a:ext>
            </a:extLst>
          </p:cNvPr>
          <p:cNvGrpSpPr>
            <a:grpSpLocks/>
          </p:cNvGrpSpPr>
          <p:nvPr/>
        </p:nvGrpSpPr>
        <p:grpSpPr bwMode="auto">
          <a:xfrm>
            <a:off x="4726940" y="0"/>
            <a:ext cx="5791200" cy="1096963"/>
            <a:chOff x="1440" y="242"/>
            <a:chExt cx="3648" cy="69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6775394-7BF1-4968-A018-CF539D9B6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44F4C97-FE14-4230-AAFF-17E50778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41">
            <a:extLst>
              <a:ext uri="{FF2B5EF4-FFF2-40B4-BE49-F238E27FC236}">
                <a16:creationId xmlns:a16="http://schemas.microsoft.com/office/drawing/2014/main" id="{192D74DF-3329-46BE-B312-99FDC99A08BB}"/>
              </a:ext>
            </a:extLst>
          </p:cNvPr>
          <p:cNvGrpSpPr>
            <a:grpSpLocks/>
          </p:cNvGrpSpPr>
          <p:nvPr/>
        </p:nvGrpSpPr>
        <p:grpSpPr bwMode="auto">
          <a:xfrm>
            <a:off x="4378597" y="406399"/>
            <a:ext cx="5791200" cy="1096963"/>
            <a:chOff x="1440" y="242"/>
            <a:chExt cx="3648" cy="691"/>
          </a:xfrm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1DAAF114-E5E0-4B2B-8FA2-4B45D5683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9AF848E7-6A9C-469B-94CC-00FAD43EC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96097920-7369-4F94-9660-346E1007B34A}"/>
              </a:ext>
            </a:extLst>
          </p:cNvPr>
          <p:cNvGrpSpPr>
            <a:grpSpLocks/>
          </p:cNvGrpSpPr>
          <p:nvPr/>
        </p:nvGrpSpPr>
        <p:grpSpPr bwMode="auto">
          <a:xfrm>
            <a:off x="3302272" y="1911350"/>
            <a:ext cx="6115050" cy="2895600"/>
            <a:chOff x="768" y="1488"/>
            <a:chExt cx="3852" cy="1824"/>
          </a:xfrm>
        </p:grpSpPr>
        <p:pic>
          <p:nvPicPr>
            <p:cNvPr id="32" name="Picture 46">
              <a:extLst>
                <a:ext uri="{FF2B5EF4-FFF2-40B4-BE49-F238E27FC236}">
                  <a16:creationId xmlns:a16="http://schemas.microsoft.com/office/drawing/2014/main" id="{13D64C3E-5B9D-4724-950B-960CC6A4F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E6B19CD7-69F7-4091-B42E-FE89D1D28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34" name="Rectangle 48">
                <a:extLst>
                  <a:ext uri="{FF2B5EF4-FFF2-40B4-BE49-F238E27FC236}">
                    <a16:creationId xmlns:a16="http://schemas.microsoft.com/office/drawing/2014/main" id="{DE3F06C7-5CF7-4491-8657-E066D9186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Rectangle 49">
                <a:extLst>
                  <a:ext uri="{FF2B5EF4-FFF2-40B4-BE49-F238E27FC236}">
                    <a16:creationId xmlns:a16="http://schemas.microsoft.com/office/drawing/2014/main" id="{3C3FDEEA-80B6-490E-AD62-979402C97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Rectangle 50">
                <a:extLst>
                  <a:ext uri="{FF2B5EF4-FFF2-40B4-BE49-F238E27FC236}">
                    <a16:creationId xmlns:a16="http://schemas.microsoft.com/office/drawing/2014/main" id="{D5198A82-CEEC-4C11-866C-8614A53A0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51">
                <a:extLst>
                  <a:ext uri="{FF2B5EF4-FFF2-40B4-BE49-F238E27FC236}">
                    <a16:creationId xmlns:a16="http://schemas.microsoft.com/office/drawing/2014/main" id="{716DF6A5-4246-4C50-B8E8-7E96F7FD1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52">
                <a:extLst>
                  <a:ext uri="{FF2B5EF4-FFF2-40B4-BE49-F238E27FC236}">
                    <a16:creationId xmlns:a16="http://schemas.microsoft.com/office/drawing/2014/main" id="{8EE83544-B9B4-45CC-AB71-A67B86E88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53">
                <a:extLst>
                  <a:ext uri="{FF2B5EF4-FFF2-40B4-BE49-F238E27FC236}">
                    <a16:creationId xmlns:a16="http://schemas.microsoft.com/office/drawing/2014/main" id="{AFD2B704-828F-4FA9-AFE8-FCA960C9D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54">
                <a:extLst>
                  <a:ext uri="{FF2B5EF4-FFF2-40B4-BE49-F238E27FC236}">
                    <a16:creationId xmlns:a16="http://schemas.microsoft.com/office/drawing/2014/main" id="{D648DAE2-DB35-4E52-BA4F-F5D440453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55">
                <a:extLst>
                  <a:ext uri="{FF2B5EF4-FFF2-40B4-BE49-F238E27FC236}">
                    <a16:creationId xmlns:a16="http://schemas.microsoft.com/office/drawing/2014/main" id="{42D0C80A-6718-469D-99EF-18DAAE1F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Rectangle 56">
                <a:extLst>
                  <a:ext uri="{FF2B5EF4-FFF2-40B4-BE49-F238E27FC236}">
                    <a16:creationId xmlns:a16="http://schemas.microsoft.com/office/drawing/2014/main" id="{DEFBB939-8A54-47D5-A794-63200228E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57">
                <a:extLst>
                  <a:ext uri="{FF2B5EF4-FFF2-40B4-BE49-F238E27FC236}">
                    <a16:creationId xmlns:a16="http://schemas.microsoft.com/office/drawing/2014/main" id="{2E44977A-E7FD-436E-ABCE-E6D0FC8C2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Rectangle 58">
                <a:extLst>
                  <a:ext uri="{FF2B5EF4-FFF2-40B4-BE49-F238E27FC236}">
                    <a16:creationId xmlns:a16="http://schemas.microsoft.com/office/drawing/2014/main" id="{C914C0BE-C792-4226-8C79-0FF34A7F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" name="Rectangle 36">
            <a:extLst>
              <a:ext uri="{FF2B5EF4-FFF2-40B4-BE49-F238E27FC236}">
                <a16:creationId xmlns:a16="http://schemas.microsoft.com/office/drawing/2014/main" id="{F047F933-241A-47FC-A4A1-D36D2C78A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335" y="4225290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7E6376BE-A3A6-49EC-A56A-F79CCF5B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97" y="4217988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Line 23">
            <a:extLst>
              <a:ext uri="{FF2B5EF4-FFF2-40B4-BE49-F238E27FC236}">
                <a16:creationId xmlns:a16="http://schemas.microsoft.com/office/drawing/2014/main" id="{C6E08AE4-FE4A-42A6-92E4-1AF07F9DD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3216" y="1797049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5A30D1E5-FF3C-4974-92DC-2CD808FC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16" y="14541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49" name="Line 30">
            <a:extLst>
              <a:ext uri="{FF2B5EF4-FFF2-40B4-BE49-F238E27FC236}">
                <a16:creationId xmlns:a16="http://schemas.microsoft.com/office/drawing/2014/main" id="{8BB9679F-D723-478A-9E3B-3128B7A84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216" y="5035549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7FA49CCE-7996-4D21-895B-E9DCBFDD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6" y="5187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id="{1820E679-A894-4F10-83CD-CD687688946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010716" y="2063749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32791555-8570-4E10-85C6-B43D1376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616" y="3219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5Ô</a:t>
            </a:r>
          </a:p>
        </p:txBody>
      </p:sp>
      <p:grpSp>
        <p:nvGrpSpPr>
          <p:cNvPr id="53" name="Group 22">
            <a:extLst>
              <a:ext uri="{FF2B5EF4-FFF2-40B4-BE49-F238E27FC236}">
                <a16:creationId xmlns:a16="http://schemas.microsoft.com/office/drawing/2014/main" id="{D48FB71D-85CF-49B3-B036-5DB4B2BD7AC6}"/>
              </a:ext>
            </a:extLst>
          </p:cNvPr>
          <p:cNvGrpSpPr>
            <a:grpSpLocks/>
          </p:cNvGrpSpPr>
          <p:nvPr/>
        </p:nvGrpSpPr>
        <p:grpSpPr bwMode="auto">
          <a:xfrm>
            <a:off x="8154216" y="1530349"/>
            <a:ext cx="622300" cy="395288"/>
            <a:chOff x="1392" y="1359"/>
            <a:chExt cx="392" cy="249"/>
          </a:xfrm>
        </p:grpSpPr>
        <p:sp>
          <p:nvSpPr>
            <p:cNvPr id="54" name="Line 18">
              <a:extLst>
                <a:ext uri="{FF2B5EF4-FFF2-40B4-BE49-F238E27FC236}">
                  <a16:creationId xmlns:a16="http://schemas.microsoft.com/office/drawing/2014/main" id="{B8633845-29A4-4816-AB5E-752514AF8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F6FCC8CD-5189-4E53-B1F9-1B9C1421C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" name="Line 20">
              <a:extLst>
                <a:ext uri="{FF2B5EF4-FFF2-40B4-BE49-F238E27FC236}">
                  <a16:creationId xmlns:a16="http://schemas.microsoft.com/office/drawing/2014/main" id="{4A20F3D2-0520-4197-A033-7DAD80F1F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D1FA4E0C-BECC-495A-A686-344758963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grpSp>
        <p:nvGrpSpPr>
          <p:cNvPr id="58" name="Group 22">
            <a:extLst>
              <a:ext uri="{FF2B5EF4-FFF2-40B4-BE49-F238E27FC236}">
                <a16:creationId xmlns:a16="http://schemas.microsoft.com/office/drawing/2014/main" id="{EC337E2C-8FF5-4F43-913C-0B8AFCBED6A8}"/>
              </a:ext>
            </a:extLst>
          </p:cNvPr>
          <p:cNvGrpSpPr>
            <a:grpSpLocks/>
          </p:cNvGrpSpPr>
          <p:nvPr/>
        </p:nvGrpSpPr>
        <p:grpSpPr bwMode="auto">
          <a:xfrm>
            <a:off x="5106216" y="4945063"/>
            <a:ext cx="622300" cy="395287"/>
            <a:chOff x="1392" y="1359"/>
            <a:chExt cx="392" cy="249"/>
          </a:xfrm>
        </p:grpSpPr>
        <p:sp>
          <p:nvSpPr>
            <p:cNvPr id="59" name="Line 18">
              <a:extLst>
                <a:ext uri="{FF2B5EF4-FFF2-40B4-BE49-F238E27FC236}">
                  <a16:creationId xmlns:a16="http://schemas.microsoft.com/office/drawing/2014/main" id="{C0A05058-83B1-4D82-823C-F9AF20475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0" name="Line 19">
              <a:extLst>
                <a:ext uri="{FF2B5EF4-FFF2-40B4-BE49-F238E27FC236}">
                  <a16:creationId xmlns:a16="http://schemas.microsoft.com/office/drawing/2014/main" id="{F7BFDFED-E663-4F4D-A341-92E3208C1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1" name="Line 20">
              <a:extLst>
                <a:ext uri="{FF2B5EF4-FFF2-40B4-BE49-F238E27FC236}">
                  <a16:creationId xmlns:a16="http://schemas.microsoft.com/office/drawing/2014/main" id="{93169601-8E20-4CDE-BFD1-6720F1BDD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id="{07A22368-A0F0-451F-8B27-BA9555348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sp>
        <p:nvSpPr>
          <p:cNvPr id="63" name="Rectangle 33">
            <a:extLst>
              <a:ext uri="{FF2B5EF4-FFF2-40B4-BE49-F238E27FC236}">
                <a16:creationId xmlns:a16="http://schemas.microsoft.com/office/drawing/2014/main" id="{F056B49A-840D-4130-97C0-A9017EAE4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860" y="711994"/>
            <a:ext cx="6738212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5CAF45-63F9-4DA5-82F0-81265BA088D1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9BDB89F9-407B-459C-B3FF-A8DD5569068B}"/>
              </a:ext>
            </a:extLst>
          </p:cNvPr>
          <p:cNvGrpSpPr>
            <a:grpSpLocks/>
          </p:cNvGrpSpPr>
          <p:nvPr/>
        </p:nvGrpSpPr>
        <p:grpSpPr bwMode="auto">
          <a:xfrm>
            <a:off x="4726940" y="0"/>
            <a:ext cx="5791200" cy="1096963"/>
            <a:chOff x="1440" y="242"/>
            <a:chExt cx="3648" cy="69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6775394-7BF1-4968-A018-CF539D9B6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44F4C97-FE14-4230-AAFF-17E50778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47F99438-C7AA-4570-971F-22822396F53C}"/>
              </a:ext>
            </a:extLst>
          </p:cNvPr>
          <p:cNvGrpSpPr>
            <a:grpSpLocks/>
          </p:cNvGrpSpPr>
          <p:nvPr/>
        </p:nvGrpSpPr>
        <p:grpSpPr bwMode="auto">
          <a:xfrm>
            <a:off x="3787934" y="2435860"/>
            <a:ext cx="1878012" cy="2819400"/>
            <a:chOff x="1248" y="2064"/>
            <a:chExt cx="1152" cy="1776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C8C75A60-AC04-465C-8E6E-CC1FDA61D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82758BDA-3B3B-4164-BAFE-232917586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96403358-3BC0-4D7B-B65C-5D62C7AD6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AB2B3A3C-9211-4D2D-8595-73E67BCEF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B69662D8-9C9F-420C-808A-0DCCAF50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42411C1E-20CD-4031-A164-FAC2FFD70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64E37D6C-166B-4EB5-8B21-7AA8F5C7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A3EEF98D-6FFE-4837-9FE6-F994042E8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FA0298D0-FDDF-45B8-849C-E5A1D433B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B1343B0-3448-43E0-8AFB-9CF282FE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F6703CF4-66C9-4463-8F0A-201161491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C68CFB52-1BAE-49D2-B048-2900B6036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5B008A8A-0BBD-4522-9FF5-3292764E7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05C1B178-656C-4099-AE9D-99F152FB5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F2F1579A-F62C-4534-B469-5E4896B18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92FD8A69-FC8F-4C32-9DA9-77B0149EE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EAB77B5C-E877-40F5-881E-13664059B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419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CB643A79-01A2-478E-AB36-3B5F79ECC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77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061DE5AC-FA6B-4F61-9CB9-1DBC01617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3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Line 26">
              <a:extLst>
                <a:ext uri="{FF2B5EF4-FFF2-40B4-BE49-F238E27FC236}">
                  <a16:creationId xmlns:a16="http://schemas.microsoft.com/office/drawing/2014/main" id="{78CE2B03-1E05-42E2-A7B6-80A6CDB7E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85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Line 27">
              <a:extLst>
                <a:ext uri="{FF2B5EF4-FFF2-40B4-BE49-F238E27FC236}">
                  <a16:creationId xmlns:a16="http://schemas.microsoft.com/office/drawing/2014/main" id="{1F432A43-CD79-4B6B-9413-17D87BD2C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840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Line 28">
              <a:extLst>
                <a:ext uri="{FF2B5EF4-FFF2-40B4-BE49-F238E27FC236}">
                  <a16:creationId xmlns:a16="http://schemas.microsoft.com/office/drawing/2014/main" id="{29192DF4-F703-465C-AE29-E70EE6EE6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Line 29">
              <a:extLst>
                <a:ext uri="{FF2B5EF4-FFF2-40B4-BE49-F238E27FC236}">
                  <a16:creationId xmlns:a16="http://schemas.microsoft.com/office/drawing/2014/main" id="{F1E9FD3F-7D6F-45E5-A67A-4562C4D90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" name="Line 30">
              <a:extLst>
                <a:ext uri="{FF2B5EF4-FFF2-40B4-BE49-F238E27FC236}">
                  <a16:creationId xmlns:a16="http://schemas.microsoft.com/office/drawing/2014/main" id="{5440305B-29B5-44C1-A5CA-453BE8DB9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" name="Line 31">
              <a:extLst>
                <a:ext uri="{FF2B5EF4-FFF2-40B4-BE49-F238E27FC236}">
                  <a16:creationId xmlns:a16="http://schemas.microsoft.com/office/drawing/2014/main" id="{7C2894BE-CA72-4027-944A-30A86EB9A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4" name="Text Box 32">
            <a:extLst>
              <a:ext uri="{FF2B5EF4-FFF2-40B4-BE49-F238E27FC236}">
                <a16:creationId xmlns:a16="http://schemas.microsoft.com/office/drawing/2014/main" id="{72444262-AC9C-45A3-94AA-A2A81DE5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759" y="2031048"/>
            <a:ext cx="652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55" name="Text Box 33">
            <a:extLst>
              <a:ext uri="{FF2B5EF4-FFF2-40B4-BE49-F238E27FC236}">
                <a16:creationId xmlns:a16="http://schemas.microsoft.com/office/drawing/2014/main" id="{94761597-E216-43E8-B331-1671CBBD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171" y="201199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6" name="Text Box 34">
            <a:extLst>
              <a:ext uri="{FF2B5EF4-FFF2-40B4-BE49-F238E27FC236}">
                <a16:creationId xmlns:a16="http://schemas.microsoft.com/office/drawing/2014/main" id="{CA4DA14A-8C0E-4CAB-8BC8-59CE4772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246" y="201199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7" name="Text Box 35">
            <a:extLst>
              <a:ext uri="{FF2B5EF4-FFF2-40B4-BE49-F238E27FC236}">
                <a16:creationId xmlns:a16="http://schemas.microsoft.com/office/drawing/2014/main" id="{65C3F112-4228-45D3-9CE2-77A8C9AB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409" y="469804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8" name="Text Box 36">
            <a:extLst>
              <a:ext uri="{FF2B5EF4-FFF2-40B4-BE49-F238E27FC236}">
                <a16:creationId xmlns:a16="http://schemas.microsoft.com/office/drawing/2014/main" id="{35AAB370-7A8E-4A01-B9B5-F4B1FFE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646" y="411702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9" name="Text Box 37">
            <a:extLst>
              <a:ext uri="{FF2B5EF4-FFF2-40B4-BE49-F238E27FC236}">
                <a16:creationId xmlns:a16="http://schemas.microsoft.com/office/drawing/2014/main" id="{FB4489DD-D807-4A1A-A85A-FAA90567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934" y="357409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0" name="Text Box 38">
            <a:extLst>
              <a:ext uri="{FF2B5EF4-FFF2-40B4-BE49-F238E27FC236}">
                <a16:creationId xmlns:a16="http://schemas.microsoft.com/office/drawing/2014/main" id="{386F62D1-8DA7-4E94-9633-39211EE2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409" y="299783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" name="Text Box 39">
            <a:extLst>
              <a:ext uri="{FF2B5EF4-FFF2-40B4-BE49-F238E27FC236}">
                <a16:creationId xmlns:a16="http://schemas.microsoft.com/office/drawing/2014/main" id="{66D87C9C-5386-4D96-B425-ECC19E63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684" y="2507298"/>
            <a:ext cx="633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62" name="Text Box 66">
            <a:extLst>
              <a:ext uri="{FF2B5EF4-FFF2-40B4-BE49-F238E27FC236}">
                <a16:creationId xmlns:a16="http://schemas.microsoft.com/office/drawing/2014/main" id="{339CD675-2B24-47F0-ACD8-80BAC06DB1D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130959" y="317881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</a:t>
            </a:r>
          </a:p>
        </p:txBody>
      </p:sp>
      <p:grpSp>
        <p:nvGrpSpPr>
          <p:cNvPr id="63" name="Group 126">
            <a:extLst>
              <a:ext uri="{FF2B5EF4-FFF2-40B4-BE49-F238E27FC236}">
                <a16:creationId xmlns:a16="http://schemas.microsoft.com/office/drawing/2014/main" id="{E09B19DE-A5CB-43A6-8FE9-F1C5C143C2D0}"/>
              </a:ext>
            </a:extLst>
          </p:cNvPr>
          <p:cNvGrpSpPr>
            <a:grpSpLocks/>
          </p:cNvGrpSpPr>
          <p:nvPr/>
        </p:nvGrpSpPr>
        <p:grpSpPr bwMode="auto">
          <a:xfrm>
            <a:off x="5721509" y="2497774"/>
            <a:ext cx="3021012" cy="2947987"/>
            <a:chOff x="2753" y="1722"/>
            <a:chExt cx="1903" cy="1857"/>
          </a:xfrm>
        </p:grpSpPr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9D58B992-8C18-424E-A822-697D085739F3}"/>
                </a:ext>
              </a:extLst>
            </p:cNvPr>
            <p:cNvGrpSpPr>
              <a:grpSpLocks/>
            </p:cNvGrpSpPr>
            <p:nvPr/>
          </p:nvGrpSpPr>
          <p:grpSpPr bwMode="auto">
            <a:xfrm rot="236520">
              <a:off x="2753" y="1722"/>
              <a:ext cx="1155" cy="1776"/>
              <a:chOff x="1248" y="2064"/>
              <a:chExt cx="1152" cy="1776"/>
            </a:xfrm>
          </p:grpSpPr>
          <p:sp>
            <p:nvSpPr>
              <p:cNvPr id="93" name="Rectangle 68">
                <a:extLst>
                  <a:ext uri="{FF2B5EF4-FFF2-40B4-BE49-F238E27FC236}">
                    <a16:creationId xmlns:a16="http://schemas.microsoft.com/office/drawing/2014/main" id="{C253D842-CFFF-4919-A1FB-B23418119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Rectangle 69">
                <a:extLst>
                  <a:ext uri="{FF2B5EF4-FFF2-40B4-BE49-F238E27FC236}">
                    <a16:creationId xmlns:a16="http://schemas.microsoft.com/office/drawing/2014/main" id="{525A2790-7EAA-42C3-81B7-C0E3D5FA7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Rectangle 70">
                <a:extLst>
                  <a:ext uri="{FF2B5EF4-FFF2-40B4-BE49-F238E27FC236}">
                    <a16:creationId xmlns:a16="http://schemas.microsoft.com/office/drawing/2014/main" id="{7E5412F4-15BA-4541-8315-71A38960B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Rectangle 71">
                <a:extLst>
                  <a:ext uri="{FF2B5EF4-FFF2-40B4-BE49-F238E27FC236}">
                    <a16:creationId xmlns:a16="http://schemas.microsoft.com/office/drawing/2014/main" id="{ED0AFB11-3915-4AD6-B0CE-4AFA952D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Rectangle 72">
                <a:extLst>
                  <a:ext uri="{FF2B5EF4-FFF2-40B4-BE49-F238E27FC236}">
                    <a16:creationId xmlns:a16="http://schemas.microsoft.com/office/drawing/2014/main" id="{201FF4B4-D796-4C8A-97D4-A323F99CE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Rectangle 73">
                <a:extLst>
                  <a:ext uri="{FF2B5EF4-FFF2-40B4-BE49-F238E27FC236}">
                    <a16:creationId xmlns:a16="http://schemas.microsoft.com/office/drawing/2014/main" id="{3D60B057-2E54-4117-A666-D3F0E32FD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Rectangle 74">
                <a:extLst>
                  <a:ext uri="{FF2B5EF4-FFF2-40B4-BE49-F238E27FC236}">
                    <a16:creationId xmlns:a16="http://schemas.microsoft.com/office/drawing/2014/main" id="{2FF49653-C4E4-46CA-9EB1-BD4E4B2FD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Rectangle 75">
                <a:extLst>
                  <a:ext uri="{FF2B5EF4-FFF2-40B4-BE49-F238E27FC236}">
                    <a16:creationId xmlns:a16="http://schemas.microsoft.com/office/drawing/2014/main" id="{2C771962-401B-4FF0-A648-44935000E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76">
                <a:extLst>
                  <a:ext uri="{FF2B5EF4-FFF2-40B4-BE49-F238E27FC236}">
                    <a16:creationId xmlns:a16="http://schemas.microsoft.com/office/drawing/2014/main" id="{70539EA3-A867-43DC-8D72-DFEA0B983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77">
                <a:extLst>
                  <a:ext uri="{FF2B5EF4-FFF2-40B4-BE49-F238E27FC236}">
                    <a16:creationId xmlns:a16="http://schemas.microsoft.com/office/drawing/2014/main" id="{D70CEDC2-58E2-4F0C-BDDB-CDA80A368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78">
                <a:extLst>
                  <a:ext uri="{FF2B5EF4-FFF2-40B4-BE49-F238E27FC236}">
                    <a16:creationId xmlns:a16="http://schemas.microsoft.com/office/drawing/2014/main" id="{A0E12173-3712-4D5A-ABF1-907415027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Rectangle 79">
                <a:extLst>
                  <a:ext uri="{FF2B5EF4-FFF2-40B4-BE49-F238E27FC236}">
                    <a16:creationId xmlns:a16="http://schemas.microsoft.com/office/drawing/2014/main" id="{71F8C13B-2492-41A8-8D9F-06B10C5E0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Rectangle 80">
                <a:extLst>
                  <a:ext uri="{FF2B5EF4-FFF2-40B4-BE49-F238E27FC236}">
                    <a16:creationId xmlns:a16="http://schemas.microsoft.com/office/drawing/2014/main" id="{79BA1B46-783C-4950-AA21-4055B4809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Rectangle 81">
                <a:extLst>
                  <a:ext uri="{FF2B5EF4-FFF2-40B4-BE49-F238E27FC236}">
                    <a16:creationId xmlns:a16="http://schemas.microsoft.com/office/drawing/2014/main" id="{7C7FE0A2-19FB-4415-B71A-6FF7BD575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Rectangle 82">
                <a:extLst>
                  <a:ext uri="{FF2B5EF4-FFF2-40B4-BE49-F238E27FC236}">
                    <a16:creationId xmlns:a16="http://schemas.microsoft.com/office/drawing/2014/main" id="{0DD3534F-7A92-4CBD-869E-B3EE68A31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Line 83">
                <a:extLst>
                  <a:ext uri="{FF2B5EF4-FFF2-40B4-BE49-F238E27FC236}">
                    <a16:creationId xmlns:a16="http://schemas.microsoft.com/office/drawing/2014/main" id="{8732256E-7992-47F3-AF20-61DFD6D3F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09" name="Line 84">
                <a:extLst>
                  <a:ext uri="{FF2B5EF4-FFF2-40B4-BE49-F238E27FC236}">
                    <a16:creationId xmlns:a16="http://schemas.microsoft.com/office/drawing/2014/main" id="{2F6B9CF4-4EA6-44E0-8DEB-545848578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0" name="Line 85">
                <a:extLst>
                  <a:ext uri="{FF2B5EF4-FFF2-40B4-BE49-F238E27FC236}">
                    <a16:creationId xmlns:a16="http://schemas.microsoft.com/office/drawing/2014/main" id="{EB48DEDF-7C03-4CCF-A11D-D01499C3F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1" name="Line 86">
                <a:extLst>
                  <a:ext uri="{FF2B5EF4-FFF2-40B4-BE49-F238E27FC236}">
                    <a16:creationId xmlns:a16="http://schemas.microsoft.com/office/drawing/2014/main" id="{56CBC82C-EA44-43FC-B0E5-A1A39FD7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2" name="Line 87">
                <a:extLst>
                  <a:ext uri="{FF2B5EF4-FFF2-40B4-BE49-F238E27FC236}">
                    <a16:creationId xmlns:a16="http://schemas.microsoft.com/office/drawing/2014/main" id="{6D662CF1-8AAE-45BA-B51B-46C624D34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3" name="Line 88">
                <a:extLst>
                  <a:ext uri="{FF2B5EF4-FFF2-40B4-BE49-F238E27FC236}">
                    <a16:creationId xmlns:a16="http://schemas.microsoft.com/office/drawing/2014/main" id="{B003F742-C079-4227-8F16-C43B5091F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4" name="Line 89">
                <a:extLst>
                  <a:ext uri="{FF2B5EF4-FFF2-40B4-BE49-F238E27FC236}">
                    <a16:creationId xmlns:a16="http://schemas.microsoft.com/office/drawing/2014/main" id="{EC28EF43-FE4F-4AD9-8993-D1418684C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5" name="Line 90">
                <a:extLst>
                  <a:ext uri="{FF2B5EF4-FFF2-40B4-BE49-F238E27FC236}">
                    <a16:creationId xmlns:a16="http://schemas.microsoft.com/office/drawing/2014/main" id="{067E1E30-398A-420A-9059-0036A49C0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6" name="Line 91">
                <a:extLst>
                  <a:ext uri="{FF2B5EF4-FFF2-40B4-BE49-F238E27FC236}">
                    <a16:creationId xmlns:a16="http://schemas.microsoft.com/office/drawing/2014/main" id="{928A8EEF-99EA-44DA-8E35-F682AC7A8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7" name="Line 92">
                <a:extLst>
                  <a:ext uri="{FF2B5EF4-FFF2-40B4-BE49-F238E27FC236}">
                    <a16:creationId xmlns:a16="http://schemas.microsoft.com/office/drawing/2014/main" id="{7A90FF9E-F4D0-44D5-9F37-4BEA2C3C3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11">
              <a:extLst>
                <a:ext uri="{FF2B5EF4-FFF2-40B4-BE49-F238E27FC236}">
                  <a16:creationId xmlns:a16="http://schemas.microsoft.com/office/drawing/2014/main" id="{1470B82F-E79C-4EA6-ABE0-71D28776A8EA}"/>
                </a:ext>
              </a:extLst>
            </p:cNvPr>
            <p:cNvGrpSpPr>
              <a:grpSpLocks/>
            </p:cNvGrpSpPr>
            <p:nvPr/>
          </p:nvGrpSpPr>
          <p:grpSpPr bwMode="auto">
            <a:xfrm rot="5645761">
              <a:off x="3204" y="2479"/>
              <a:ext cx="1776" cy="376"/>
              <a:chOff x="2400" y="1152"/>
              <a:chExt cx="3216" cy="785"/>
            </a:xfrm>
          </p:grpSpPr>
          <p:sp>
            <p:nvSpPr>
              <p:cNvPr id="80" name="Rectangle 100">
                <a:extLst>
                  <a:ext uri="{FF2B5EF4-FFF2-40B4-BE49-F238E27FC236}">
                    <a16:creationId xmlns:a16="http://schemas.microsoft.com/office/drawing/2014/main" id="{889A89A2-6E04-4725-9AE2-CCC2260F2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Rectangle 99">
                <a:extLst>
                  <a:ext uri="{FF2B5EF4-FFF2-40B4-BE49-F238E27FC236}">
                    <a16:creationId xmlns:a16="http://schemas.microsoft.com/office/drawing/2014/main" id="{932DA72F-DA73-4F4A-8A66-E15BD7404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Rectangle 98">
                <a:extLst>
                  <a:ext uri="{FF2B5EF4-FFF2-40B4-BE49-F238E27FC236}">
                    <a16:creationId xmlns:a16="http://schemas.microsoft.com/office/drawing/2014/main" id="{76061E58-6A64-446F-8CA1-10AD101F1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Rectangle 97">
                <a:extLst>
                  <a:ext uri="{FF2B5EF4-FFF2-40B4-BE49-F238E27FC236}">
                    <a16:creationId xmlns:a16="http://schemas.microsoft.com/office/drawing/2014/main" id="{12CB10FF-1D23-4AA0-8CED-44E6C638F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Rectangle 96">
                <a:extLst>
                  <a:ext uri="{FF2B5EF4-FFF2-40B4-BE49-F238E27FC236}">
                    <a16:creationId xmlns:a16="http://schemas.microsoft.com/office/drawing/2014/main" id="{4ED2F101-0BE9-408A-A308-56DAC16CC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Line 101">
                <a:extLst>
                  <a:ext uri="{FF2B5EF4-FFF2-40B4-BE49-F238E27FC236}">
                    <a16:creationId xmlns:a16="http://schemas.microsoft.com/office/drawing/2014/main" id="{A8051B15-6B2A-405F-8CF5-4B4D247E5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6" name="Line 102">
                <a:extLst>
                  <a:ext uri="{FF2B5EF4-FFF2-40B4-BE49-F238E27FC236}">
                    <a16:creationId xmlns:a16="http://schemas.microsoft.com/office/drawing/2014/main" id="{1DD94EBD-5AD8-4A5C-88B4-EF16F1333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7" name="Line 103">
                <a:extLst>
                  <a:ext uri="{FF2B5EF4-FFF2-40B4-BE49-F238E27FC236}">
                    <a16:creationId xmlns:a16="http://schemas.microsoft.com/office/drawing/2014/main" id="{455E09D0-EE18-4EF4-B63A-75A28DD92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8" name="Line 104">
                <a:extLst>
                  <a:ext uri="{FF2B5EF4-FFF2-40B4-BE49-F238E27FC236}">
                    <a16:creationId xmlns:a16="http://schemas.microsoft.com/office/drawing/2014/main" id="{8F26FCC7-C443-411F-938F-55A4BBFB7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9" name="Line 105">
                <a:extLst>
                  <a:ext uri="{FF2B5EF4-FFF2-40B4-BE49-F238E27FC236}">
                    <a16:creationId xmlns:a16="http://schemas.microsoft.com/office/drawing/2014/main" id="{4AE34620-12DF-429F-8C80-BB40EF05C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0" name="Line 106">
                <a:extLst>
                  <a:ext uri="{FF2B5EF4-FFF2-40B4-BE49-F238E27FC236}">
                    <a16:creationId xmlns:a16="http://schemas.microsoft.com/office/drawing/2014/main" id="{CE25C2C9-DD47-42D1-9513-60699BC64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1" name="Line 107">
                <a:extLst>
                  <a:ext uri="{FF2B5EF4-FFF2-40B4-BE49-F238E27FC236}">
                    <a16:creationId xmlns:a16="http://schemas.microsoft.com/office/drawing/2014/main" id="{3BF8DE1A-8301-4D40-BE52-770CDB4BD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2" name="Line 108">
                <a:extLst>
                  <a:ext uri="{FF2B5EF4-FFF2-40B4-BE49-F238E27FC236}">
                    <a16:creationId xmlns:a16="http://schemas.microsoft.com/office/drawing/2014/main" id="{FEA950D2-105C-4A88-950F-2BB76BABC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12">
              <a:extLst>
                <a:ext uri="{FF2B5EF4-FFF2-40B4-BE49-F238E27FC236}">
                  <a16:creationId xmlns:a16="http://schemas.microsoft.com/office/drawing/2014/main" id="{6482535C-B610-4CAB-8D27-4994A6B5A3EF}"/>
                </a:ext>
              </a:extLst>
            </p:cNvPr>
            <p:cNvGrpSpPr>
              <a:grpSpLocks/>
            </p:cNvGrpSpPr>
            <p:nvPr/>
          </p:nvGrpSpPr>
          <p:grpSpPr bwMode="auto">
            <a:xfrm rot="5645761">
              <a:off x="3580" y="2503"/>
              <a:ext cx="1776" cy="376"/>
              <a:chOff x="2400" y="1152"/>
              <a:chExt cx="3216" cy="785"/>
            </a:xfrm>
          </p:grpSpPr>
          <p:sp>
            <p:nvSpPr>
              <p:cNvPr id="67" name="Rectangle 113">
                <a:extLst>
                  <a:ext uri="{FF2B5EF4-FFF2-40B4-BE49-F238E27FC236}">
                    <a16:creationId xmlns:a16="http://schemas.microsoft.com/office/drawing/2014/main" id="{D6FFA1C0-3B2E-43DB-BA26-275C53BC3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14">
                <a:extLst>
                  <a:ext uri="{FF2B5EF4-FFF2-40B4-BE49-F238E27FC236}">
                    <a16:creationId xmlns:a16="http://schemas.microsoft.com/office/drawing/2014/main" id="{CE0B8946-3FFD-47B4-9315-A3BF236C1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Rectangle 115">
                <a:extLst>
                  <a:ext uri="{FF2B5EF4-FFF2-40B4-BE49-F238E27FC236}">
                    <a16:creationId xmlns:a16="http://schemas.microsoft.com/office/drawing/2014/main" id="{D7B22B4A-EFCF-4A46-9A9F-7A13EAB0B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Rectangle 116">
                <a:extLst>
                  <a:ext uri="{FF2B5EF4-FFF2-40B4-BE49-F238E27FC236}">
                    <a16:creationId xmlns:a16="http://schemas.microsoft.com/office/drawing/2014/main" id="{C5A4F86D-383A-484B-9D58-E90B4F1D7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Rectangle 117">
                <a:extLst>
                  <a:ext uri="{FF2B5EF4-FFF2-40B4-BE49-F238E27FC236}">
                    <a16:creationId xmlns:a16="http://schemas.microsoft.com/office/drawing/2014/main" id="{45FFC566-35B1-4C59-A396-9EF009FC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Line 118">
                <a:extLst>
                  <a:ext uri="{FF2B5EF4-FFF2-40B4-BE49-F238E27FC236}">
                    <a16:creationId xmlns:a16="http://schemas.microsoft.com/office/drawing/2014/main" id="{AA512402-58A3-41A5-B514-F4D475B7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3" name="Line 119">
                <a:extLst>
                  <a:ext uri="{FF2B5EF4-FFF2-40B4-BE49-F238E27FC236}">
                    <a16:creationId xmlns:a16="http://schemas.microsoft.com/office/drawing/2014/main" id="{858CBD26-F6C6-45D5-9657-684D6D9AD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4" name="Line 120">
                <a:extLst>
                  <a:ext uri="{FF2B5EF4-FFF2-40B4-BE49-F238E27FC236}">
                    <a16:creationId xmlns:a16="http://schemas.microsoft.com/office/drawing/2014/main" id="{18F84C34-FEF6-42A9-BB81-1B0F429E3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5" name="Line 121">
                <a:extLst>
                  <a:ext uri="{FF2B5EF4-FFF2-40B4-BE49-F238E27FC236}">
                    <a16:creationId xmlns:a16="http://schemas.microsoft.com/office/drawing/2014/main" id="{38B77045-1A8F-4438-9633-3E86A0B21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6" name="Line 122">
                <a:extLst>
                  <a:ext uri="{FF2B5EF4-FFF2-40B4-BE49-F238E27FC236}">
                    <a16:creationId xmlns:a16="http://schemas.microsoft.com/office/drawing/2014/main" id="{CF421B39-CD96-4331-A4D5-EF50C6FB2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7" name="Line 123">
                <a:extLst>
                  <a:ext uri="{FF2B5EF4-FFF2-40B4-BE49-F238E27FC236}">
                    <a16:creationId xmlns:a16="http://schemas.microsoft.com/office/drawing/2014/main" id="{7DFF926F-36BB-433F-8042-52CA41C86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8" name="Line 124">
                <a:extLst>
                  <a:ext uri="{FF2B5EF4-FFF2-40B4-BE49-F238E27FC236}">
                    <a16:creationId xmlns:a16="http://schemas.microsoft.com/office/drawing/2014/main" id="{B4C9B363-2612-41C7-835E-95E32667F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9" name="Line 125">
                <a:extLst>
                  <a:ext uri="{FF2B5EF4-FFF2-40B4-BE49-F238E27FC236}">
                    <a16:creationId xmlns:a16="http://schemas.microsoft.com/office/drawing/2014/main" id="{6C91C585-31E6-4197-85EE-91F3E5873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Rounded Rectangle 93">
            <a:extLst>
              <a:ext uri="{FF2B5EF4-FFF2-40B4-BE49-F238E27FC236}">
                <a16:creationId xmlns:a16="http://schemas.microsoft.com/office/drawing/2014/main" id="{F34FDFCE-B259-445D-8FF2-8011BCCE878C}"/>
              </a:ext>
            </a:extLst>
          </p:cNvPr>
          <p:cNvSpPr/>
          <p:nvPr/>
        </p:nvSpPr>
        <p:spPr>
          <a:xfrm>
            <a:off x="810580" y="893612"/>
            <a:ext cx="8682446" cy="62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9" name="Rectangle 170">
            <a:extLst>
              <a:ext uri="{FF2B5EF4-FFF2-40B4-BE49-F238E27FC236}">
                <a16:creationId xmlns:a16="http://schemas.microsoft.com/office/drawing/2014/main" id="{80D66012-D276-4E4B-9AB3-24354312E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59" y="845098"/>
            <a:ext cx="8486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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5ô,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3ô</a:t>
            </a:r>
          </a:p>
        </p:txBody>
      </p:sp>
    </p:spTree>
    <p:extLst>
      <p:ext uri="{BB962C8B-B14F-4D97-AF65-F5344CB8AC3E}">
        <p14:creationId xmlns:p14="http://schemas.microsoft.com/office/powerpoint/2010/main" val="140335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52">
            <a:extLst>
              <a:ext uri="{FF2B5EF4-FFF2-40B4-BE49-F238E27FC236}">
                <a16:creationId xmlns:a16="http://schemas.microsoft.com/office/drawing/2014/main" id="{5B6967A4-1E94-4170-ADF8-2055E723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740" y="123315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</a:t>
            </a:r>
          </a:p>
        </p:txBody>
      </p:sp>
      <p:sp>
        <p:nvSpPr>
          <p:cNvPr id="6" name="Text Box 283">
            <a:extLst>
              <a:ext uri="{FF2B5EF4-FFF2-40B4-BE49-F238E27FC236}">
                <a16:creationId xmlns:a16="http://schemas.microsoft.com/office/drawing/2014/main" id="{872D8FD9-4261-4ABF-8B14-838007A1AA3A}"/>
              </a:ext>
            </a:extLst>
          </p:cNvPr>
          <p:cNvSpPr txBox="1">
            <a:spLocks noChangeArrowheads="1"/>
          </p:cNvSpPr>
          <p:nvPr/>
        </p:nvSpPr>
        <p:spPr bwMode="auto">
          <a:xfrm rot="20070780">
            <a:off x="3469640" y="1604964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grpSp>
        <p:nvGrpSpPr>
          <p:cNvPr id="8" name="Group 300">
            <a:extLst>
              <a:ext uri="{FF2B5EF4-FFF2-40B4-BE49-F238E27FC236}">
                <a16:creationId xmlns:a16="http://schemas.microsoft.com/office/drawing/2014/main" id="{E979B66F-A317-4205-826A-26A1D881F02C}"/>
              </a:ext>
            </a:extLst>
          </p:cNvPr>
          <p:cNvGrpSpPr>
            <a:grpSpLocks/>
          </p:cNvGrpSpPr>
          <p:nvPr/>
        </p:nvGrpSpPr>
        <p:grpSpPr bwMode="auto">
          <a:xfrm>
            <a:off x="3774440" y="2287589"/>
            <a:ext cx="2743200" cy="3616325"/>
            <a:chOff x="1200" y="1793"/>
            <a:chExt cx="1728" cy="2278"/>
          </a:xfrm>
        </p:grpSpPr>
        <p:sp>
          <p:nvSpPr>
            <p:cNvPr id="9" name="Text Box 191">
              <a:extLst>
                <a:ext uri="{FF2B5EF4-FFF2-40B4-BE49-F238E27FC236}">
                  <a16:creationId xmlns:a16="http://schemas.microsoft.com/office/drawing/2014/main" id="{A54E4E01-5844-44F7-B1B9-95B6F5F9A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sp>
          <p:nvSpPr>
            <p:cNvPr id="10" name="Line 193">
              <a:extLst>
                <a:ext uri="{FF2B5EF4-FFF2-40B4-BE49-F238E27FC236}">
                  <a16:creationId xmlns:a16="http://schemas.microsoft.com/office/drawing/2014/main" id="{C830B91A-83E3-4E5B-BA4A-CF39F0EC5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7" y="190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Line 194">
              <a:extLst>
                <a:ext uri="{FF2B5EF4-FFF2-40B4-BE49-F238E27FC236}">
                  <a16:creationId xmlns:a16="http://schemas.microsoft.com/office/drawing/2014/main" id="{FC227427-D691-491A-B810-132697DAE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189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Text Box 195">
              <a:extLst>
                <a:ext uri="{FF2B5EF4-FFF2-40B4-BE49-F238E27FC236}">
                  <a16:creationId xmlns:a16="http://schemas.microsoft.com/office/drawing/2014/main" id="{D52DDF6C-D96E-45FD-8CBE-A696B32AE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179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ô</a:t>
              </a:r>
            </a:p>
          </p:txBody>
        </p:sp>
        <p:sp>
          <p:nvSpPr>
            <p:cNvPr id="13" name="Line 196">
              <a:extLst>
                <a:ext uri="{FF2B5EF4-FFF2-40B4-BE49-F238E27FC236}">
                  <a16:creationId xmlns:a16="http://schemas.microsoft.com/office/drawing/2014/main" id="{FFC63C00-35AA-4834-B8BE-4564AD697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11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98">
              <a:extLst>
                <a:ext uri="{FF2B5EF4-FFF2-40B4-BE49-F238E27FC236}">
                  <a16:creationId xmlns:a16="http://schemas.microsoft.com/office/drawing/2014/main" id="{F774F33C-E040-4314-9981-539071EFE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152" cy="1776"/>
              <a:chOff x="1248" y="2064"/>
              <a:chExt cx="1152" cy="1776"/>
            </a:xfrm>
          </p:grpSpPr>
          <p:sp>
            <p:nvSpPr>
              <p:cNvPr id="19" name="Rectangle 199">
                <a:extLst>
                  <a:ext uri="{FF2B5EF4-FFF2-40B4-BE49-F238E27FC236}">
                    <a16:creationId xmlns:a16="http://schemas.microsoft.com/office/drawing/2014/main" id="{0DB660DB-AB79-4119-AF12-CBF832834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200">
                <a:extLst>
                  <a:ext uri="{FF2B5EF4-FFF2-40B4-BE49-F238E27FC236}">
                    <a16:creationId xmlns:a16="http://schemas.microsoft.com/office/drawing/2014/main" id="{427B295C-FFDA-4B4A-BDD1-74CFACF7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201">
                <a:extLst>
                  <a:ext uri="{FF2B5EF4-FFF2-40B4-BE49-F238E27FC236}">
                    <a16:creationId xmlns:a16="http://schemas.microsoft.com/office/drawing/2014/main" id="{F7525F91-6371-4365-A67A-B0E3DD3B3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202">
                <a:extLst>
                  <a:ext uri="{FF2B5EF4-FFF2-40B4-BE49-F238E27FC236}">
                    <a16:creationId xmlns:a16="http://schemas.microsoft.com/office/drawing/2014/main" id="{97976B92-1580-4A97-8159-0EEEA9AC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03">
                <a:extLst>
                  <a:ext uri="{FF2B5EF4-FFF2-40B4-BE49-F238E27FC236}">
                    <a16:creationId xmlns:a16="http://schemas.microsoft.com/office/drawing/2014/main" id="{F5C97D8F-D896-41F7-94D8-D01EF12C2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204">
                <a:extLst>
                  <a:ext uri="{FF2B5EF4-FFF2-40B4-BE49-F238E27FC236}">
                    <a16:creationId xmlns:a16="http://schemas.microsoft.com/office/drawing/2014/main" id="{DDE2B95E-8AE4-442E-82B8-F6A1704E1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205">
                <a:extLst>
                  <a:ext uri="{FF2B5EF4-FFF2-40B4-BE49-F238E27FC236}">
                    <a16:creationId xmlns:a16="http://schemas.microsoft.com/office/drawing/2014/main" id="{2534A49B-CB25-4BE8-B492-BE1421414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206">
                <a:extLst>
                  <a:ext uri="{FF2B5EF4-FFF2-40B4-BE49-F238E27FC236}">
                    <a16:creationId xmlns:a16="http://schemas.microsoft.com/office/drawing/2014/main" id="{3EF509EC-AD5B-404B-AEC1-FB8E378A6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207">
                <a:extLst>
                  <a:ext uri="{FF2B5EF4-FFF2-40B4-BE49-F238E27FC236}">
                    <a16:creationId xmlns:a16="http://schemas.microsoft.com/office/drawing/2014/main" id="{6CE74157-95F5-4B4D-92D8-413C976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208">
                <a:extLst>
                  <a:ext uri="{FF2B5EF4-FFF2-40B4-BE49-F238E27FC236}">
                    <a16:creationId xmlns:a16="http://schemas.microsoft.com/office/drawing/2014/main" id="{92821097-3FC0-4600-BB26-18F277B19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209">
                <a:extLst>
                  <a:ext uri="{FF2B5EF4-FFF2-40B4-BE49-F238E27FC236}">
                    <a16:creationId xmlns:a16="http://schemas.microsoft.com/office/drawing/2014/main" id="{E05D8CC5-FA9E-4299-B0C2-00B18E57F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210">
                <a:extLst>
                  <a:ext uri="{FF2B5EF4-FFF2-40B4-BE49-F238E27FC236}">
                    <a16:creationId xmlns:a16="http://schemas.microsoft.com/office/drawing/2014/main" id="{16226758-0906-4693-9700-020F4E182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211">
                <a:extLst>
                  <a:ext uri="{FF2B5EF4-FFF2-40B4-BE49-F238E27FC236}">
                    <a16:creationId xmlns:a16="http://schemas.microsoft.com/office/drawing/2014/main" id="{93185093-E133-4DF0-BD5E-CE98E2993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Rectangle 212">
                <a:extLst>
                  <a:ext uri="{FF2B5EF4-FFF2-40B4-BE49-F238E27FC236}">
                    <a16:creationId xmlns:a16="http://schemas.microsoft.com/office/drawing/2014/main" id="{A0FBFC80-D5C1-4EEC-9FB4-CB533449F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Rectangle 213">
                <a:extLst>
                  <a:ext uri="{FF2B5EF4-FFF2-40B4-BE49-F238E27FC236}">
                    <a16:creationId xmlns:a16="http://schemas.microsoft.com/office/drawing/2014/main" id="{FA2D6E28-42D1-41BA-82A3-A23E7A8CE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Line 214">
                <a:extLst>
                  <a:ext uri="{FF2B5EF4-FFF2-40B4-BE49-F238E27FC236}">
                    <a16:creationId xmlns:a16="http://schemas.microsoft.com/office/drawing/2014/main" id="{13AFE6AC-B008-498E-8105-F35EC7EFC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5" name="Line 215">
                <a:extLst>
                  <a:ext uri="{FF2B5EF4-FFF2-40B4-BE49-F238E27FC236}">
                    <a16:creationId xmlns:a16="http://schemas.microsoft.com/office/drawing/2014/main" id="{04FBCE06-EBC2-4F66-A86B-16524C22D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6" name="Line 216">
                <a:extLst>
                  <a:ext uri="{FF2B5EF4-FFF2-40B4-BE49-F238E27FC236}">
                    <a16:creationId xmlns:a16="http://schemas.microsoft.com/office/drawing/2014/main" id="{B8D47537-3678-4FEE-A9CA-7CB949901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7" name="Line 217">
                <a:extLst>
                  <a:ext uri="{FF2B5EF4-FFF2-40B4-BE49-F238E27FC236}">
                    <a16:creationId xmlns:a16="http://schemas.microsoft.com/office/drawing/2014/main" id="{8E058D6D-E368-42F3-AD85-F2AFAC507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8" name="Line 218">
                <a:extLst>
                  <a:ext uri="{FF2B5EF4-FFF2-40B4-BE49-F238E27FC236}">
                    <a16:creationId xmlns:a16="http://schemas.microsoft.com/office/drawing/2014/main" id="{966D0310-6432-4F99-99D3-BA2440457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9" name="Line 219">
                <a:extLst>
                  <a:ext uri="{FF2B5EF4-FFF2-40B4-BE49-F238E27FC236}">
                    <a16:creationId xmlns:a16="http://schemas.microsoft.com/office/drawing/2014/main" id="{90AE2B36-6A75-4128-A432-9BDF4002D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0" name="Line 220">
                <a:extLst>
                  <a:ext uri="{FF2B5EF4-FFF2-40B4-BE49-F238E27FC236}">
                    <a16:creationId xmlns:a16="http://schemas.microsoft.com/office/drawing/2014/main" id="{C6AD2A23-C485-4CE2-BA8F-5E1A1395B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1" name="Line 221">
                <a:extLst>
                  <a:ext uri="{FF2B5EF4-FFF2-40B4-BE49-F238E27FC236}">
                    <a16:creationId xmlns:a16="http://schemas.microsoft.com/office/drawing/2014/main" id="{31729620-C596-42E7-BB8A-B75C98E44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2" name="Line 222">
                <a:extLst>
                  <a:ext uri="{FF2B5EF4-FFF2-40B4-BE49-F238E27FC236}">
                    <a16:creationId xmlns:a16="http://schemas.microsoft.com/office/drawing/2014/main" id="{F7D0D1A8-782A-47DF-BC86-80E70B890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3" name="Line 223">
                <a:extLst>
                  <a:ext uri="{FF2B5EF4-FFF2-40B4-BE49-F238E27FC236}">
                    <a16:creationId xmlns:a16="http://schemas.microsoft.com/office/drawing/2014/main" id="{4CA673C4-F0D6-4954-A703-AD6ADB42B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Line 224">
              <a:extLst>
                <a:ext uri="{FF2B5EF4-FFF2-40B4-BE49-F238E27FC236}">
                  <a16:creationId xmlns:a16="http://schemas.microsoft.com/office/drawing/2014/main" id="{98BAA725-DF23-46E0-85CE-14E0B5102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384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Line 225">
              <a:extLst>
                <a:ext uri="{FF2B5EF4-FFF2-40B4-BE49-F238E27FC236}">
                  <a16:creationId xmlns:a16="http://schemas.microsoft.com/office/drawing/2014/main" id="{6CE48A6E-5FF0-4A56-82CF-1ED278246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206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Text Box 286">
              <a:extLst>
                <a:ext uri="{FF2B5EF4-FFF2-40B4-BE49-F238E27FC236}">
                  <a16:creationId xmlns:a16="http://schemas.microsoft.com/office/drawing/2014/main" id="{94894F30-8FA7-4D8A-8EC9-21767CD51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8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</a:t>
              </a:r>
            </a:p>
          </p:txBody>
        </p:sp>
        <p:sp>
          <p:nvSpPr>
            <p:cNvPr id="18" name="Line 295">
              <a:extLst>
                <a:ext uri="{FF2B5EF4-FFF2-40B4-BE49-F238E27FC236}">
                  <a16:creationId xmlns:a16="http://schemas.microsoft.com/office/drawing/2014/main" id="{86390547-934C-4289-B268-F02D1D6BF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0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299">
            <a:extLst>
              <a:ext uri="{FF2B5EF4-FFF2-40B4-BE49-F238E27FC236}">
                <a16:creationId xmlns:a16="http://schemas.microsoft.com/office/drawing/2014/main" id="{7651520B-F4F3-4B8C-93A6-8EE5C52B9847}"/>
              </a:ext>
            </a:extLst>
          </p:cNvPr>
          <p:cNvGrpSpPr>
            <a:grpSpLocks/>
          </p:cNvGrpSpPr>
          <p:nvPr/>
        </p:nvGrpSpPr>
        <p:grpSpPr bwMode="auto">
          <a:xfrm>
            <a:off x="7279640" y="2351088"/>
            <a:ext cx="2743200" cy="3567112"/>
            <a:chOff x="3408" y="1833"/>
            <a:chExt cx="1728" cy="2247"/>
          </a:xfrm>
        </p:grpSpPr>
        <p:grpSp>
          <p:nvGrpSpPr>
            <p:cNvPr id="45" name="Group 297">
              <a:extLst>
                <a:ext uri="{FF2B5EF4-FFF2-40B4-BE49-F238E27FC236}">
                  <a16:creationId xmlns:a16="http://schemas.microsoft.com/office/drawing/2014/main" id="{464FCD5F-3433-4918-BD74-68F2185F6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833"/>
              <a:ext cx="1728" cy="2247"/>
              <a:chOff x="3408" y="1833"/>
              <a:chExt cx="1728" cy="2247"/>
            </a:xfrm>
          </p:grpSpPr>
          <p:grpSp>
            <p:nvGrpSpPr>
              <p:cNvPr id="47" name="Group 294">
                <a:extLst>
                  <a:ext uri="{FF2B5EF4-FFF2-40B4-BE49-F238E27FC236}">
                    <a16:creationId xmlns:a16="http://schemas.microsoft.com/office/drawing/2014/main" id="{89BA2DD9-01D8-4EC3-A554-1349730A4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1833"/>
                <a:ext cx="1728" cy="2247"/>
                <a:chOff x="3024" y="1824"/>
                <a:chExt cx="1728" cy="2247"/>
              </a:xfrm>
            </p:grpSpPr>
            <p:grpSp>
              <p:nvGrpSpPr>
                <p:cNvPr id="49" name="Group 292">
                  <a:extLst>
                    <a:ext uri="{FF2B5EF4-FFF2-40B4-BE49-F238E27FC236}">
                      <a16:creationId xmlns:a16="http://schemas.microsoft.com/office/drawing/2014/main" id="{83D6043B-A025-44EA-81FB-A1877B7EF5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1824"/>
                  <a:ext cx="1728" cy="2016"/>
                  <a:chOff x="3024" y="1824"/>
                  <a:chExt cx="1728" cy="2016"/>
                </a:xfrm>
              </p:grpSpPr>
              <p:sp>
                <p:nvSpPr>
                  <p:cNvPr id="51" name="Text Box 233">
                    <a:extLst>
                      <a:ext uri="{FF2B5EF4-FFF2-40B4-BE49-F238E27FC236}">
                        <a16:creationId xmlns:a16="http://schemas.microsoft.com/office/drawing/2014/main" id="{3898EC59-5718-402D-B4B8-90600FF9F9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784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5ô</a:t>
                    </a:r>
                  </a:p>
                </p:txBody>
              </p:sp>
              <p:grpSp>
                <p:nvGrpSpPr>
                  <p:cNvPr id="52" name="Group 290">
                    <a:extLst>
                      <a:ext uri="{FF2B5EF4-FFF2-40B4-BE49-F238E27FC236}">
                        <a16:creationId xmlns:a16="http://schemas.microsoft.com/office/drawing/2014/main" id="{5F9685A7-5E63-4799-AF03-E069730525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1824"/>
                    <a:ext cx="1248" cy="2016"/>
                    <a:chOff x="3024" y="1824"/>
                    <a:chExt cx="1248" cy="2016"/>
                  </a:xfrm>
                </p:grpSpPr>
                <p:grpSp>
                  <p:nvGrpSpPr>
                    <p:cNvPr id="53" name="Group 289">
                      <a:extLst>
                        <a:ext uri="{FF2B5EF4-FFF2-40B4-BE49-F238E27FC236}">
                          <a16:creationId xmlns:a16="http://schemas.microsoft.com/office/drawing/2014/main" id="{861D7134-281E-4486-9BB7-6A53ACDAB8A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824"/>
                      <a:ext cx="480" cy="2016"/>
                      <a:chOff x="3792" y="1824"/>
                      <a:chExt cx="480" cy="2016"/>
                    </a:xfrm>
                  </p:grpSpPr>
                  <p:sp>
                    <p:nvSpPr>
                      <p:cNvPr id="80" name="Line 228">
                        <a:extLst>
                          <a:ext uri="{FF2B5EF4-FFF2-40B4-BE49-F238E27FC236}">
                            <a16:creationId xmlns:a16="http://schemas.microsoft.com/office/drawing/2014/main" id="{9763DC97-ED2C-40ED-8FF8-C0AD7A160E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76" y="1914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Line 229">
                        <a:extLst>
                          <a:ext uri="{FF2B5EF4-FFF2-40B4-BE49-F238E27FC236}">
                            <a16:creationId xmlns:a16="http://schemas.microsoft.com/office/drawing/2014/main" id="{CF7AA55F-8588-4EBA-8015-49EEC6CDA8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92" y="1947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Line 230">
                        <a:extLst>
                          <a:ext uri="{FF2B5EF4-FFF2-40B4-BE49-F238E27FC236}">
                            <a16:creationId xmlns:a16="http://schemas.microsoft.com/office/drawing/2014/main" id="{92EAAE5A-65E4-4CD7-BD42-9CD68A1292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13" y="2004"/>
                        <a:ext cx="3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Text Box 231">
                        <a:extLst>
                          <a:ext uri="{FF2B5EF4-FFF2-40B4-BE49-F238E27FC236}">
                            <a16:creationId xmlns:a16="http://schemas.microsoft.com/office/drawing/2014/main" id="{A0C537AF-563E-41A9-838C-92E9EBAD272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25" y="1824"/>
                        <a:ext cx="38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a:t>1ô</a:t>
                        </a:r>
                      </a:p>
                    </p:txBody>
                  </p:sp>
                  <p:sp>
                    <p:nvSpPr>
                      <p:cNvPr id="84" name="Line 232">
                        <a:extLst>
                          <a:ext uri="{FF2B5EF4-FFF2-40B4-BE49-F238E27FC236}">
                            <a16:creationId xmlns:a16="http://schemas.microsoft.com/office/drawing/2014/main" id="{CF44DD31-68EA-4A09-BF74-40ED9181AD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2112"/>
                        <a:ext cx="0" cy="17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sm" len="lg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" name="Group 234">
                      <a:extLst>
                        <a:ext uri="{FF2B5EF4-FFF2-40B4-BE49-F238E27FC236}">
                          <a16:creationId xmlns:a16="http://schemas.microsoft.com/office/drawing/2014/main" id="{5A9C3167-F2D8-4472-8C59-015AF97EFD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2064"/>
                      <a:ext cx="1152" cy="1776"/>
                      <a:chOff x="3024" y="2064"/>
                      <a:chExt cx="1152" cy="1776"/>
                    </a:xfrm>
                  </p:grpSpPr>
                  <p:sp>
                    <p:nvSpPr>
                      <p:cNvPr id="55" name="Rectangle 235">
                        <a:extLst>
                          <a:ext uri="{FF2B5EF4-FFF2-40B4-BE49-F238E27FC236}">
                            <a16:creationId xmlns:a16="http://schemas.microsoft.com/office/drawing/2014/main" id="{390B5C55-8D47-4ADD-91FA-8C85F8B2A2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Rectangle 236">
                        <a:extLst>
                          <a:ext uri="{FF2B5EF4-FFF2-40B4-BE49-F238E27FC236}">
                            <a16:creationId xmlns:a16="http://schemas.microsoft.com/office/drawing/2014/main" id="{560E06FD-71F8-444F-B2F2-223145737E8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" name="Rectangle 237">
                        <a:extLst>
                          <a:ext uri="{FF2B5EF4-FFF2-40B4-BE49-F238E27FC236}">
                            <a16:creationId xmlns:a16="http://schemas.microsoft.com/office/drawing/2014/main" id="{ADD63751-BD80-4D76-9D10-D55D38456B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Rectangle 238">
                        <a:extLst>
                          <a:ext uri="{FF2B5EF4-FFF2-40B4-BE49-F238E27FC236}">
                            <a16:creationId xmlns:a16="http://schemas.microsoft.com/office/drawing/2014/main" id="{DED96AF1-D6B2-4EEC-B03C-283BECFBEA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Rectangle 239">
                        <a:extLst>
                          <a:ext uri="{FF2B5EF4-FFF2-40B4-BE49-F238E27FC236}">
                            <a16:creationId xmlns:a16="http://schemas.microsoft.com/office/drawing/2014/main" id="{4A432277-0324-43D4-B2BC-A981672CFA5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Rectangle 240">
                        <a:extLst>
                          <a:ext uri="{FF2B5EF4-FFF2-40B4-BE49-F238E27FC236}">
                            <a16:creationId xmlns:a16="http://schemas.microsoft.com/office/drawing/2014/main" id="{F577CD0A-E9C3-4E65-8C6B-A7AC30833F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Rectangle 241">
                        <a:extLst>
                          <a:ext uri="{FF2B5EF4-FFF2-40B4-BE49-F238E27FC236}">
                            <a16:creationId xmlns:a16="http://schemas.microsoft.com/office/drawing/2014/main" id="{A49D19EF-4845-4428-848D-0D2B22AC86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2" name="Rectangle 242">
                        <a:extLst>
                          <a:ext uri="{FF2B5EF4-FFF2-40B4-BE49-F238E27FC236}">
                            <a16:creationId xmlns:a16="http://schemas.microsoft.com/office/drawing/2014/main" id="{84E92678-C108-4290-B14F-F87FF6FF23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Rectangle 243">
                        <a:extLst>
                          <a:ext uri="{FF2B5EF4-FFF2-40B4-BE49-F238E27FC236}">
                            <a16:creationId xmlns:a16="http://schemas.microsoft.com/office/drawing/2014/main" id="{D2A02EB3-8BEA-448A-878D-BB799C3963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4" name="Rectangle 244">
                        <a:extLst>
                          <a:ext uri="{FF2B5EF4-FFF2-40B4-BE49-F238E27FC236}">
                            <a16:creationId xmlns:a16="http://schemas.microsoft.com/office/drawing/2014/main" id="{613D1AEA-3246-4D9C-A593-19611EC0F9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5" name="Rectangle 245">
                        <a:extLst>
                          <a:ext uri="{FF2B5EF4-FFF2-40B4-BE49-F238E27FC236}">
                            <a16:creationId xmlns:a16="http://schemas.microsoft.com/office/drawing/2014/main" id="{0178436B-FF5C-4CAD-872D-EC34B9A750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6" name="Rectangle 246">
                        <a:extLst>
                          <a:ext uri="{FF2B5EF4-FFF2-40B4-BE49-F238E27FC236}">
                            <a16:creationId xmlns:a16="http://schemas.microsoft.com/office/drawing/2014/main" id="{3DBBB544-7C3A-4EF3-B133-B0D5490C57E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7" name="Rectangle 247">
                        <a:extLst>
                          <a:ext uri="{FF2B5EF4-FFF2-40B4-BE49-F238E27FC236}">
                            <a16:creationId xmlns:a16="http://schemas.microsoft.com/office/drawing/2014/main" id="{DCE0613A-1DCD-4CDA-B12F-98892D6273E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8" name="Rectangle 248">
                        <a:extLst>
                          <a:ext uri="{FF2B5EF4-FFF2-40B4-BE49-F238E27FC236}">
                            <a16:creationId xmlns:a16="http://schemas.microsoft.com/office/drawing/2014/main" id="{C0DA8ED8-CD86-424F-AA6D-1FC58BC6D2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9" name="Rectangle 249">
                        <a:extLst>
                          <a:ext uri="{FF2B5EF4-FFF2-40B4-BE49-F238E27FC236}">
                            <a16:creationId xmlns:a16="http://schemas.microsoft.com/office/drawing/2014/main" id="{88B4E48A-D5C5-43F4-A90A-F5F57F49D8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0" name="Line 250">
                        <a:extLst>
                          <a:ext uri="{FF2B5EF4-FFF2-40B4-BE49-F238E27FC236}">
                            <a16:creationId xmlns:a16="http://schemas.microsoft.com/office/drawing/2014/main" id="{0E5F48D0-EB2D-4CC0-B9B3-BB21B069BD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Line 251">
                        <a:extLst>
                          <a:ext uri="{FF2B5EF4-FFF2-40B4-BE49-F238E27FC236}">
                            <a16:creationId xmlns:a16="http://schemas.microsoft.com/office/drawing/2014/main" id="{5D6F118E-CA98-42F4-B03F-4603D6511C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19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2" name="Line 252">
                        <a:extLst>
                          <a:ext uri="{FF2B5EF4-FFF2-40B4-BE49-F238E27FC236}">
                            <a16:creationId xmlns:a16="http://schemas.microsoft.com/office/drawing/2014/main" id="{E77AB4CE-B741-4E1A-AF74-A5AD42B68C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774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3" name="Line 253">
                        <a:extLst>
                          <a:ext uri="{FF2B5EF4-FFF2-40B4-BE49-F238E27FC236}">
                            <a16:creationId xmlns:a16="http://schemas.microsoft.com/office/drawing/2014/main" id="{F2CCAE14-185D-46B6-853B-3FC66301F2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130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4" name="Line 254">
                        <a:extLst>
                          <a:ext uri="{FF2B5EF4-FFF2-40B4-BE49-F238E27FC236}">
                            <a16:creationId xmlns:a16="http://schemas.microsoft.com/office/drawing/2014/main" id="{89BCA668-799E-45C1-8C26-2238BF1D7B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485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5" name="Line 255">
                        <a:extLst>
                          <a:ext uri="{FF2B5EF4-FFF2-40B4-BE49-F238E27FC236}">
                            <a16:creationId xmlns:a16="http://schemas.microsoft.com/office/drawing/2014/main" id="{F0C25EED-1BCF-4881-B192-58B6AD31B3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840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6" name="Line 256">
                        <a:extLst>
                          <a:ext uri="{FF2B5EF4-FFF2-40B4-BE49-F238E27FC236}">
                            <a16:creationId xmlns:a16="http://schemas.microsoft.com/office/drawing/2014/main" id="{0FF7A41A-46C5-43C1-A6B2-BA4BCE93D5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Line 257">
                        <a:extLst>
                          <a:ext uri="{FF2B5EF4-FFF2-40B4-BE49-F238E27FC236}">
                            <a16:creationId xmlns:a16="http://schemas.microsoft.com/office/drawing/2014/main" id="{4203CADA-DF65-4B3E-820A-9929500198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" name="Line 258">
                        <a:extLst>
                          <a:ext uri="{FF2B5EF4-FFF2-40B4-BE49-F238E27FC236}">
                            <a16:creationId xmlns:a16="http://schemas.microsoft.com/office/drawing/2014/main" id="{A63D6BB3-339D-43D5-A317-84D249A2264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" name="Line 259">
                        <a:extLst>
                          <a:ext uri="{FF2B5EF4-FFF2-40B4-BE49-F238E27FC236}">
                            <a16:creationId xmlns:a16="http://schemas.microsoft.com/office/drawing/2014/main" id="{98992624-076E-41FF-B887-9902493451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76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0" name="Text Box 287">
                  <a:extLst>
                    <a:ext uri="{FF2B5EF4-FFF2-40B4-BE49-F238E27FC236}">
                      <a16:creationId xmlns:a16="http://schemas.microsoft.com/office/drawing/2014/main" id="{BE5A4C4E-BC70-4BD6-9AC5-54AD4EE72F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8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b)</a:t>
                  </a:r>
                </a:p>
              </p:txBody>
            </p:sp>
          </p:grpSp>
          <p:sp>
            <p:nvSpPr>
              <p:cNvPr id="48" name="Line 296">
                <a:extLst>
                  <a:ext uri="{FF2B5EF4-FFF2-40B4-BE49-F238E27FC236}">
                    <a16:creationId xmlns:a16="http://schemas.microsoft.com/office/drawing/2014/main" id="{A3F43526-B515-4ED1-9031-44B8FC4E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6" y="384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Line 298">
              <a:extLst>
                <a:ext uri="{FF2B5EF4-FFF2-40B4-BE49-F238E27FC236}">
                  <a16:creationId xmlns:a16="http://schemas.microsoft.com/office/drawing/2014/main" id="{BA0571A9-87C5-432F-8233-D30D7DB15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0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85" name="Text Box 301">
            <a:extLst>
              <a:ext uri="{FF2B5EF4-FFF2-40B4-BE49-F238E27FC236}">
                <a16:creationId xmlns:a16="http://schemas.microsoft.com/office/drawing/2014/main" id="{7520D2D5-5A30-4312-9B10-6B0489E5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104" y="25400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86" name="Text Box 302">
            <a:extLst>
              <a:ext uri="{FF2B5EF4-FFF2-40B4-BE49-F238E27FC236}">
                <a16:creationId xmlns:a16="http://schemas.microsoft.com/office/drawing/2014/main" id="{B0A62AEC-EF5A-4EBE-95B1-C661456E2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040" y="53609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87" name="Text Box 303">
            <a:extLst>
              <a:ext uri="{FF2B5EF4-FFF2-40B4-BE49-F238E27FC236}">
                <a16:creationId xmlns:a16="http://schemas.microsoft.com/office/drawing/2014/main" id="{283A9F52-6B8D-48ED-932C-88C5C911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640" y="53609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88" name="Text Box 304">
            <a:extLst>
              <a:ext uri="{FF2B5EF4-FFF2-40B4-BE49-F238E27FC236}">
                <a16:creationId xmlns:a16="http://schemas.microsoft.com/office/drawing/2014/main" id="{F59CA3DA-A34C-45C0-9815-34D27641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404" y="2552701"/>
            <a:ext cx="300037" cy="36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89" name="Text Box 305">
            <a:extLst>
              <a:ext uri="{FF2B5EF4-FFF2-40B4-BE49-F238E27FC236}">
                <a16:creationId xmlns:a16="http://schemas.microsoft.com/office/drawing/2014/main" id="{E79B19F6-DEA9-4A8D-9E13-D59347C4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04" y="4229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0" name="Text Box 306">
            <a:extLst>
              <a:ext uri="{FF2B5EF4-FFF2-40B4-BE49-F238E27FC236}">
                <a16:creationId xmlns:a16="http://schemas.microsoft.com/office/drawing/2014/main" id="{AEBF59E4-917E-492C-8287-DAFCCB64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640" y="3659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1" name="Text Box 307">
            <a:extLst>
              <a:ext uri="{FF2B5EF4-FFF2-40B4-BE49-F238E27FC236}">
                <a16:creationId xmlns:a16="http://schemas.microsoft.com/office/drawing/2014/main" id="{78FD8CB4-D767-41CA-9F74-6A0F11D8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004" y="36718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2" name="Text Box 308">
            <a:extLst>
              <a:ext uri="{FF2B5EF4-FFF2-40B4-BE49-F238E27FC236}">
                <a16:creationId xmlns:a16="http://schemas.microsoft.com/office/drawing/2014/main" id="{B4EC0436-3F39-41E1-82F8-08D19D73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304" y="4241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3" name="Text Box 309">
            <a:extLst>
              <a:ext uri="{FF2B5EF4-FFF2-40B4-BE49-F238E27FC236}">
                <a16:creationId xmlns:a16="http://schemas.microsoft.com/office/drawing/2014/main" id="{02F5DD8A-42E0-4CF3-8FCB-CEB256A3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304" y="53482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4" name="Text Box 310">
            <a:extLst>
              <a:ext uri="{FF2B5EF4-FFF2-40B4-BE49-F238E27FC236}">
                <a16:creationId xmlns:a16="http://schemas.microsoft.com/office/drawing/2014/main" id="{4F5C4AC4-1DC2-409A-8D8E-BE554EA9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240" y="25400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5" name="Text Box 311">
            <a:extLst>
              <a:ext uri="{FF2B5EF4-FFF2-40B4-BE49-F238E27FC236}">
                <a16:creationId xmlns:a16="http://schemas.microsoft.com/office/drawing/2014/main" id="{D8F55D85-A84A-4D86-8856-60F66824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604" y="53609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6" name="Text Box 312">
            <a:extLst>
              <a:ext uri="{FF2B5EF4-FFF2-40B4-BE49-F238E27FC236}">
                <a16:creationId xmlns:a16="http://schemas.microsoft.com/office/drawing/2014/main" id="{AB6700D3-4E35-4716-983A-1DFC0BA5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904" y="25400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7" name="Text Box 313">
            <a:extLst>
              <a:ext uri="{FF2B5EF4-FFF2-40B4-BE49-F238E27FC236}">
                <a16:creationId xmlns:a16="http://schemas.microsoft.com/office/drawing/2014/main" id="{0092F39E-2A00-4722-83E1-DF72A5909B15}"/>
              </a:ext>
            </a:extLst>
          </p:cNvPr>
          <p:cNvSpPr txBox="1">
            <a:spLocks noChangeArrowheads="1"/>
          </p:cNvSpPr>
          <p:nvPr/>
        </p:nvSpPr>
        <p:spPr bwMode="auto">
          <a:xfrm rot="20070780">
            <a:off x="7019290" y="1627189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98" name="Text Box 315">
            <a:extLst>
              <a:ext uri="{FF2B5EF4-FFF2-40B4-BE49-F238E27FC236}">
                <a16:creationId xmlns:a16="http://schemas.microsoft.com/office/drawing/2014/main" id="{0AE9B7AD-B001-427F-BAB1-9A85BB00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304" y="25654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9" name="Text Box 317">
            <a:extLst>
              <a:ext uri="{FF2B5EF4-FFF2-40B4-BE49-F238E27FC236}">
                <a16:creationId xmlns:a16="http://schemas.microsoft.com/office/drawing/2014/main" id="{75066848-7144-41E8-B3E3-7A06066C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240" y="53990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0" name="Text Box 318">
            <a:extLst>
              <a:ext uri="{FF2B5EF4-FFF2-40B4-BE49-F238E27FC236}">
                <a16:creationId xmlns:a16="http://schemas.microsoft.com/office/drawing/2014/main" id="{7F9795FF-5CA4-4D5A-8613-74912EAE2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904" y="25654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1" name="Text Box 319">
            <a:extLst>
              <a:ext uri="{FF2B5EF4-FFF2-40B4-BE49-F238E27FC236}">
                <a16:creationId xmlns:a16="http://schemas.microsoft.com/office/drawing/2014/main" id="{B579A140-543F-457D-9D60-6DF98957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904" y="48133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2" name="Text Box 320">
            <a:extLst>
              <a:ext uri="{FF2B5EF4-FFF2-40B4-BE49-F238E27FC236}">
                <a16:creationId xmlns:a16="http://schemas.microsoft.com/office/drawing/2014/main" id="{C0BD0F01-DB20-4A64-8FCA-97501998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504" y="48133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3" name="Text Box 321">
            <a:extLst>
              <a:ext uri="{FF2B5EF4-FFF2-40B4-BE49-F238E27FC236}">
                <a16:creationId xmlns:a16="http://schemas.microsoft.com/office/drawing/2014/main" id="{376FB118-BA4D-469A-8F5D-72E17ADF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804" y="2578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4" name="Text Box 322">
            <a:extLst>
              <a:ext uri="{FF2B5EF4-FFF2-40B4-BE49-F238E27FC236}">
                <a16:creationId xmlns:a16="http://schemas.microsoft.com/office/drawing/2014/main" id="{094E8B9C-F806-43FD-9709-92A6D859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404" y="2578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5" name="Text Box 323">
            <a:extLst>
              <a:ext uri="{FF2B5EF4-FFF2-40B4-BE49-F238E27FC236}">
                <a16:creationId xmlns:a16="http://schemas.microsoft.com/office/drawing/2014/main" id="{F8E823A3-B65C-4B1C-8483-F648E0219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040" y="53609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6" name="Rectangle 170">
            <a:extLst>
              <a:ext uri="{FF2B5EF4-FFF2-40B4-BE49-F238E27FC236}">
                <a16:creationId xmlns:a16="http://schemas.microsoft.com/office/drawing/2014/main" id="{1ADFBFB0-D337-4224-90A4-C1D976D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741" y="612725"/>
            <a:ext cx="403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-30737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7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5" grpId="0"/>
      <p:bldP spid="86" grpId="0"/>
      <p:bldP spid="87" grpId="0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7" grpId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-30737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8" name="Group 147">
            <a:extLst>
              <a:ext uri="{FF2B5EF4-FFF2-40B4-BE49-F238E27FC236}">
                <a16:creationId xmlns:a16="http://schemas.microsoft.com/office/drawing/2014/main" id="{6BB7CE4B-CE6D-4B1D-A5B7-89A0368B9925}"/>
              </a:ext>
            </a:extLst>
          </p:cNvPr>
          <p:cNvGrpSpPr>
            <a:grpSpLocks/>
          </p:cNvGrpSpPr>
          <p:nvPr/>
        </p:nvGrpSpPr>
        <p:grpSpPr bwMode="auto">
          <a:xfrm>
            <a:off x="3272474" y="2403476"/>
            <a:ext cx="2757487" cy="3286125"/>
            <a:chOff x="1239" y="1770"/>
            <a:chExt cx="1737" cy="2070"/>
          </a:xfrm>
        </p:grpSpPr>
        <p:sp>
          <p:nvSpPr>
            <p:cNvPr id="109" name="Text Box 148">
              <a:extLst>
                <a:ext uri="{FF2B5EF4-FFF2-40B4-BE49-F238E27FC236}">
                  <a16:creationId xmlns:a16="http://schemas.microsoft.com/office/drawing/2014/main" id="{21C79893-0711-4554-8B52-AE062B8E4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110" name="Group 149">
              <a:extLst>
                <a:ext uri="{FF2B5EF4-FFF2-40B4-BE49-F238E27FC236}">
                  <a16:creationId xmlns:a16="http://schemas.microsoft.com/office/drawing/2014/main" id="{FE5A1EF6-7B62-4C1B-B48D-1A9C6234E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111" name="Line 150">
                <a:extLst>
                  <a:ext uri="{FF2B5EF4-FFF2-40B4-BE49-F238E27FC236}">
                    <a16:creationId xmlns:a16="http://schemas.microsoft.com/office/drawing/2014/main" id="{DA055469-6146-4699-A6F8-6249E6F04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2" name="Line 151">
                <a:extLst>
                  <a:ext uri="{FF2B5EF4-FFF2-40B4-BE49-F238E27FC236}">
                    <a16:creationId xmlns:a16="http://schemas.microsoft.com/office/drawing/2014/main" id="{3A5B9324-0DBE-4512-B00E-C20252947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3" name="Text Box 152">
                <a:extLst>
                  <a:ext uri="{FF2B5EF4-FFF2-40B4-BE49-F238E27FC236}">
                    <a16:creationId xmlns:a16="http://schemas.microsoft.com/office/drawing/2014/main" id="{66D98404-DC85-4E50-A394-E05F6E4797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114" name="Line 153">
                <a:extLst>
                  <a:ext uri="{FF2B5EF4-FFF2-40B4-BE49-F238E27FC236}">
                    <a16:creationId xmlns:a16="http://schemas.microsoft.com/office/drawing/2014/main" id="{6D259D68-ACF7-4FA4-89A1-19AA7E93A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5" name="Line 154">
                <a:extLst>
                  <a:ext uri="{FF2B5EF4-FFF2-40B4-BE49-F238E27FC236}">
                    <a16:creationId xmlns:a16="http://schemas.microsoft.com/office/drawing/2014/main" id="{C4EE1018-F65F-4B5A-B172-02DB7E8A6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116" name="Group 155">
                <a:extLst>
                  <a:ext uri="{FF2B5EF4-FFF2-40B4-BE49-F238E27FC236}">
                    <a16:creationId xmlns:a16="http://schemas.microsoft.com/office/drawing/2014/main" id="{4DF7E076-E27F-4570-8668-8BCD423527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119" name="Rectangle 156">
                  <a:extLst>
                    <a:ext uri="{FF2B5EF4-FFF2-40B4-BE49-F238E27FC236}">
                      <a16:creationId xmlns:a16="http://schemas.microsoft.com/office/drawing/2014/main" id="{668CE52B-4677-44AF-A5F4-8060325D5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57">
                  <a:extLst>
                    <a:ext uri="{FF2B5EF4-FFF2-40B4-BE49-F238E27FC236}">
                      <a16:creationId xmlns:a16="http://schemas.microsoft.com/office/drawing/2014/main" id="{113CEBF1-DB93-47DD-9D83-D33B1EAD1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58">
                  <a:extLst>
                    <a:ext uri="{FF2B5EF4-FFF2-40B4-BE49-F238E27FC236}">
                      <a16:creationId xmlns:a16="http://schemas.microsoft.com/office/drawing/2014/main" id="{C2A0B747-1BD0-41B0-90D9-2002B82C5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59">
                  <a:extLst>
                    <a:ext uri="{FF2B5EF4-FFF2-40B4-BE49-F238E27FC236}">
                      <a16:creationId xmlns:a16="http://schemas.microsoft.com/office/drawing/2014/main" id="{95303138-9CA5-4860-B560-41429E2E8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60">
                  <a:extLst>
                    <a:ext uri="{FF2B5EF4-FFF2-40B4-BE49-F238E27FC236}">
                      <a16:creationId xmlns:a16="http://schemas.microsoft.com/office/drawing/2014/main" id="{19562CD6-9C8F-4B1E-A02F-0CA04D5AE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161">
                  <a:extLst>
                    <a:ext uri="{FF2B5EF4-FFF2-40B4-BE49-F238E27FC236}">
                      <a16:creationId xmlns:a16="http://schemas.microsoft.com/office/drawing/2014/main" id="{004BA3BD-09C4-4E8A-9ACF-781FAB113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62">
                  <a:extLst>
                    <a:ext uri="{FF2B5EF4-FFF2-40B4-BE49-F238E27FC236}">
                      <a16:creationId xmlns:a16="http://schemas.microsoft.com/office/drawing/2014/main" id="{8EF460C3-86F1-402A-9F3B-A58465C11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163">
                  <a:extLst>
                    <a:ext uri="{FF2B5EF4-FFF2-40B4-BE49-F238E27FC236}">
                      <a16:creationId xmlns:a16="http://schemas.microsoft.com/office/drawing/2014/main" id="{04183F19-8A29-4300-B4AC-6099303FA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64">
                  <a:extLst>
                    <a:ext uri="{FF2B5EF4-FFF2-40B4-BE49-F238E27FC236}">
                      <a16:creationId xmlns:a16="http://schemas.microsoft.com/office/drawing/2014/main" id="{D8D12CB0-3563-48D8-8865-E07377E92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65">
                  <a:extLst>
                    <a:ext uri="{FF2B5EF4-FFF2-40B4-BE49-F238E27FC236}">
                      <a16:creationId xmlns:a16="http://schemas.microsoft.com/office/drawing/2014/main" id="{EB230319-C70A-4435-A57D-4BC82E650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66">
                  <a:extLst>
                    <a:ext uri="{FF2B5EF4-FFF2-40B4-BE49-F238E27FC236}">
                      <a16:creationId xmlns:a16="http://schemas.microsoft.com/office/drawing/2014/main" id="{F1B4BD14-9997-4371-A5EB-684FE6A69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67">
                  <a:extLst>
                    <a:ext uri="{FF2B5EF4-FFF2-40B4-BE49-F238E27FC236}">
                      <a16:creationId xmlns:a16="http://schemas.microsoft.com/office/drawing/2014/main" id="{0132DBBD-E596-42FA-A65A-056E6D8AF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68">
                  <a:extLst>
                    <a:ext uri="{FF2B5EF4-FFF2-40B4-BE49-F238E27FC236}">
                      <a16:creationId xmlns:a16="http://schemas.microsoft.com/office/drawing/2014/main" id="{D91EC51E-8379-45A0-9ABA-1BEC9723E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69">
                  <a:extLst>
                    <a:ext uri="{FF2B5EF4-FFF2-40B4-BE49-F238E27FC236}">
                      <a16:creationId xmlns:a16="http://schemas.microsoft.com/office/drawing/2014/main" id="{3CF0ED15-FD34-4CB1-9D4F-D8F4E7EE7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70">
                  <a:extLst>
                    <a:ext uri="{FF2B5EF4-FFF2-40B4-BE49-F238E27FC236}">
                      <a16:creationId xmlns:a16="http://schemas.microsoft.com/office/drawing/2014/main" id="{C657542F-2141-4C65-BA76-D5B06B4A2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171">
                  <a:extLst>
                    <a:ext uri="{FF2B5EF4-FFF2-40B4-BE49-F238E27FC236}">
                      <a16:creationId xmlns:a16="http://schemas.microsoft.com/office/drawing/2014/main" id="{089652A2-CD04-469F-ACEF-7D87CCCB5D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172">
                  <a:extLst>
                    <a:ext uri="{FF2B5EF4-FFF2-40B4-BE49-F238E27FC236}">
                      <a16:creationId xmlns:a16="http://schemas.microsoft.com/office/drawing/2014/main" id="{516D0D42-C532-4854-AE70-3AADC3B1E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Line 173">
                  <a:extLst>
                    <a:ext uri="{FF2B5EF4-FFF2-40B4-BE49-F238E27FC236}">
                      <a16:creationId xmlns:a16="http://schemas.microsoft.com/office/drawing/2014/main" id="{DE203BAE-E3AE-4C51-B9BC-A7694A5F9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174">
                  <a:extLst>
                    <a:ext uri="{FF2B5EF4-FFF2-40B4-BE49-F238E27FC236}">
                      <a16:creationId xmlns:a16="http://schemas.microsoft.com/office/drawing/2014/main" id="{B50FA91F-5C18-4858-9E9B-50AC7B4F7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175">
                  <a:extLst>
                    <a:ext uri="{FF2B5EF4-FFF2-40B4-BE49-F238E27FC236}">
                      <a16:creationId xmlns:a16="http://schemas.microsoft.com/office/drawing/2014/main" id="{335F5691-F8E6-476E-8B22-FD9BBD536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176">
                  <a:extLst>
                    <a:ext uri="{FF2B5EF4-FFF2-40B4-BE49-F238E27FC236}">
                      <a16:creationId xmlns:a16="http://schemas.microsoft.com/office/drawing/2014/main" id="{715A1AFF-2F02-4382-BCF6-6C04BBAF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177">
                  <a:extLst>
                    <a:ext uri="{FF2B5EF4-FFF2-40B4-BE49-F238E27FC236}">
                      <a16:creationId xmlns:a16="http://schemas.microsoft.com/office/drawing/2014/main" id="{5CA0DBAE-4AFB-46D2-887E-8AD0E0FD1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Line 178">
                  <a:extLst>
                    <a:ext uri="{FF2B5EF4-FFF2-40B4-BE49-F238E27FC236}">
                      <a16:creationId xmlns:a16="http://schemas.microsoft.com/office/drawing/2014/main" id="{44345BF9-3AFB-475F-8CEB-742E86E4A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179">
                  <a:extLst>
                    <a:ext uri="{FF2B5EF4-FFF2-40B4-BE49-F238E27FC236}">
                      <a16:creationId xmlns:a16="http://schemas.microsoft.com/office/drawing/2014/main" id="{61378F83-516D-438B-B74F-EC40A9D09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180">
                  <a:extLst>
                    <a:ext uri="{FF2B5EF4-FFF2-40B4-BE49-F238E27FC236}">
                      <a16:creationId xmlns:a16="http://schemas.microsoft.com/office/drawing/2014/main" id="{97FB3626-1AFA-448C-B8F5-78283F6D1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Line 181">
                <a:extLst>
                  <a:ext uri="{FF2B5EF4-FFF2-40B4-BE49-F238E27FC236}">
                    <a16:creationId xmlns:a16="http://schemas.microsoft.com/office/drawing/2014/main" id="{BEC55B64-D29E-43FA-97F7-377A84822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8" name="Line 182">
                <a:extLst>
                  <a:ext uri="{FF2B5EF4-FFF2-40B4-BE49-F238E27FC236}">
                    <a16:creationId xmlns:a16="http://schemas.microsoft.com/office/drawing/2014/main" id="{1074186D-F479-4239-8FC8-CC520C2D2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83">
            <a:extLst>
              <a:ext uri="{FF2B5EF4-FFF2-40B4-BE49-F238E27FC236}">
                <a16:creationId xmlns:a16="http://schemas.microsoft.com/office/drawing/2014/main" id="{19940CB0-53A5-4C4B-858B-B532DD111F03}"/>
              </a:ext>
            </a:extLst>
          </p:cNvPr>
          <p:cNvGrpSpPr>
            <a:grpSpLocks/>
          </p:cNvGrpSpPr>
          <p:nvPr/>
        </p:nvGrpSpPr>
        <p:grpSpPr bwMode="auto">
          <a:xfrm>
            <a:off x="6487160" y="2427288"/>
            <a:ext cx="2743200" cy="3262312"/>
            <a:chOff x="3024" y="1785"/>
            <a:chExt cx="1728" cy="2055"/>
          </a:xfrm>
        </p:grpSpPr>
        <p:grpSp>
          <p:nvGrpSpPr>
            <p:cNvPr id="145" name="Group 184">
              <a:extLst>
                <a:ext uri="{FF2B5EF4-FFF2-40B4-BE49-F238E27FC236}">
                  <a16:creationId xmlns:a16="http://schemas.microsoft.com/office/drawing/2014/main" id="{08314275-AC68-4ECA-A529-B86BAA690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147" name="Line 185">
                <a:extLst>
                  <a:ext uri="{FF2B5EF4-FFF2-40B4-BE49-F238E27FC236}">
                    <a16:creationId xmlns:a16="http://schemas.microsoft.com/office/drawing/2014/main" id="{CE17E4E7-10E7-46E1-83C3-D52CBF9FE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8" name="Line 186">
                <a:extLst>
                  <a:ext uri="{FF2B5EF4-FFF2-40B4-BE49-F238E27FC236}">
                    <a16:creationId xmlns:a16="http://schemas.microsoft.com/office/drawing/2014/main" id="{12BED232-E962-4C75-BEBC-3C1BEF0B7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9" name="Line 187">
                <a:extLst>
                  <a:ext uri="{FF2B5EF4-FFF2-40B4-BE49-F238E27FC236}">
                    <a16:creationId xmlns:a16="http://schemas.microsoft.com/office/drawing/2014/main" id="{06F0A0E5-4FED-453D-806F-253E7A82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0" name="Text Box 188">
                <a:extLst>
                  <a:ext uri="{FF2B5EF4-FFF2-40B4-BE49-F238E27FC236}">
                    <a16:creationId xmlns:a16="http://schemas.microsoft.com/office/drawing/2014/main" id="{88459A0B-463D-4573-9043-B86E6E84CD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151" name="Line 189">
                <a:extLst>
                  <a:ext uri="{FF2B5EF4-FFF2-40B4-BE49-F238E27FC236}">
                    <a16:creationId xmlns:a16="http://schemas.microsoft.com/office/drawing/2014/main" id="{9974C896-0C2A-4B4F-95E4-3A58A6CD6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2" name="Text Box 190">
                <a:extLst>
                  <a:ext uri="{FF2B5EF4-FFF2-40B4-BE49-F238E27FC236}">
                    <a16:creationId xmlns:a16="http://schemas.microsoft.com/office/drawing/2014/main" id="{11BDDF81-4B2D-4922-82EB-C2F47B392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153" name="Group 191">
                <a:extLst>
                  <a:ext uri="{FF2B5EF4-FFF2-40B4-BE49-F238E27FC236}">
                    <a16:creationId xmlns:a16="http://schemas.microsoft.com/office/drawing/2014/main" id="{D091E253-4A41-454F-A648-5C06E8D75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156" name="Rectangle 192">
                  <a:extLst>
                    <a:ext uri="{FF2B5EF4-FFF2-40B4-BE49-F238E27FC236}">
                      <a16:creationId xmlns:a16="http://schemas.microsoft.com/office/drawing/2014/main" id="{F18C599A-2AD6-4AA8-8BA7-812B276C4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93">
                  <a:extLst>
                    <a:ext uri="{FF2B5EF4-FFF2-40B4-BE49-F238E27FC236}">
                      <a16:creationId xmlns:a16="http://schemas.microsoft.com/office/drawing/2014/main" id="{BC1807C9-21FC-46F8-8FFD-15384A347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94">
                  <a:extLst>
                    <a:ext uri="{FF2B5EF4-FFF2-40B4-BE49-F238E27FC236}">
                      <a16:creationId xmlns:a16="http://schemas.microsoft.com/office/drawing/2014/main" id="{DEAF100C-2F58-46DF-BA26-846A14BB8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95">
                  <a:extLst>
                    <a:ext uri="{FF2B5EF4-FFF2-40B4-BE49-F238E27FC236}">
                      <a16:creationId xmlns:a16="http://schemas.microsoft.com/office/drawing/2014/main" id="{FFD17239-FB38-49F5-B1F7-AA3729ADE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96">
                  <a:extLst>
                    <a:ext uri="{FF2B5EF4-FFF2-40B4-BE49-F238E27FC236}">
                      <a16:creationId xmlns:a16="http://schemas.microsoft.com/office/drawing/2014/main" id="{42052814-07C7-4047-94C4-9F855A965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97">
                  <a:extLst>
                    <a:ext uri="{FF2B5EF4-FFF2-40B4-BE49-F238E27FC236}">
                      <a16:creationId xmlns:a16="http://schemas.microsoft.com/office/drawing/2014/main" id="{41440BBE-F048-4168-B0FC-1F3208D31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98">
                  <a:extLst>
                    <a:ext uri="{FF2B5EF4-FFF2-40B4-BE49-F238E27FC236}">
                      <a16:creationId xmlns:a16="http://schemas.microsoft.com/office/drawing/2014/main" id="{52A43DAB-A84D-4D2E-A235-2F6C3A5E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99">
                  <a:extLst>
                    <a:ext uri="{FF2B5EF4-FFF2-40B4-BE49-F238E27FC236}">
                      <a16:creationId xmlns:a16="http://schemas.microsoft.com/office/drawing/2014/main" id="{2E215DB4-A6E6-49B3-A524-1E32C3810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00">
                  <a:extLst>
                    <a:ext uri="{FF2B5EF4-FFF2-40B4-BE49-F238E27FC236}">
                      <a16:creationId xmlns:a16="http://schemas.microsoft.com/office/drawing/2014/main" id="{AF217A17-EF27-43F1-9517-BA0942FBA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201">
                  <a:extLst>
                    <a:ext uri="{FF2B5EF4-FFF2-40B4-BE49-F238E27FC236}">
                      <a16:creationId xmlns:a16="http://schemas.microsoft.com/office/drawing/2014/main" id="{C06F12B2-2A8F-4B07-99DA-BE72D37E8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202">
                  <a:extLst>
                    <a:ext uri="{FF2B5EF4-FFF2-40B4-BE49-F238E27FC236}">
                      <a16:creationId xmlns:a16="http://schemas.microsoft.com/office/drawing/2014/main" id="{EEA145C3-0DFA-4121-89BA-A8FAE4A43E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203">
                  <a:extLst>
                    <a:ext uri="{FF2B5EF4-FFF2-40B4-BE49-F238E27FC236}">
                      <a16:creationId xmlns:a16="http://schemas.microsoft.com/office/drawing/2014/main" id="{A6727353-D100-4C8A-BA0D-7EFB842CE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204">
                  <a:extLst>
                    <a:ext uri="{FF2B5EF4-FFF2-40B4-BE49-F238E27FC236}">
                      <a16:creationId xmlns:a16="http://schemas.microsoft.com/office/drawing/2014/main" id="{4A22BF9D-6D9B-437C-A669-6513E3C9F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205">
                  <a:extLst>
                    <a:ext uri="{FF2B5EF4-FFF2-40B4-BE49-F238E27FC236}">
                      <a16:creationId xmlns:a16="http://schemas.microsoft.com/office/drawing/2014/main" id="{525CB06A-6E2A-4B40-A2FA-63338E0CC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206">
                  <a:extLst>
                    <a:ext uri="{FF2B5EF4-FFF2-40B4-BE49-F238E27FC236}">
                      <a16:creationId xmlns:a16="http://schemas.microsoft.com/office/drawing/2014/main" id="{83287797-BEEA-46E6-BB18-3E27649D1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207">
                  <a:extLst>
                    <a:ext uri="{FF2B5EF4-FFF2-40B4-BE49-F238E27FC236}">
                      <a16:creationId xmlns:a16="http://schemas.microsoft.com/office/drawing/2014/main" id="{8CB22DD6-6EDE-4A40-86C2-D6DF5E216A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208">
                  <a:extLst>
                    <a:ext uri="{FF2B5EF4-FFF2-40B4-BE49-F238E27FC236}">
                      <a16:creationId xmlns:a16="http://schemas.microsoft.com/office/drawing/2014/main" id="{45C788CE-7DED-439B-B708-437A8B4DB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209">
                  <a:extLst>
                    <a:ext uri="{FF2B5EF4-FFF2-40B4-BE49-F238E27FC236}">
                      <a16:creationId xmlns:a16="http://schemas.microsoft.com/office/drawing/2014/main" id="{E6CC9B54-ED72-4179-931C-B076C08F7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210">
                  <a:extLst>
                    <a:ext uri="{FF2B5EF4-FFF2-40B4-BE49-F238E27FC236}">
                      <a16:creationId xmlns:a16="http://schemas.microsoft.com/office/drawing/2014/main" id="{0A003644-3A71-40C2-9DD6-2134812C1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211">
                  <a:extLst>
                    <a:ext uri="{FF2B5EF4-FFF2-40B4-BE49-F238E27FC236}">
                      <a16:creationId xmlns:a16="http://schemas.microsoft.com/office/drawing/2014/main" id="{69857664-BE8B-4CE9-AF9D-62EADF274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212">
                  <a:extLst>
                    <a:ext uri="{FF2B5EF4-FFF2-40B4-BE49-F238E27FC236}">
                      <a16:creationId xmlns:a16="http://schemas.microsoft.com/office/drawing/2014/main" id="{6EF1E2C9-C62D-4CAD-B2C8-D3C0E8CB2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213">
                  <a:extLst>
                    <a:ext uri="{FF2B5EF4-FFF2-40B4-BE49-F238E27FC236}">
                      <a16:creationId xmlns:a16="http://schemas.microsoft.com/office/drawing/2014/main" id="{09D3716D-AC99-46F9-8CE9-23DA76572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214">
                  <a:extLst>
                    <a:ext uri="{FF2B5EF4-FFF2-40B4-BE49-F238E27FC236}">
                      <a16:creationId xmlns:a16="http://schemas.microsoft.com/office/drawing/2014/main" id="{FD2E09C4-574C-42C4-97D3-46F002B19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215">
                  <a:extLst>
                    <a:ext uri="{FF2B5EF4-FFF2-40B4-BE49-F238E27FC236}">
                      <a16:creationId xmlns:a16="http://schemas.microsoft.com/office/drawing/2014/main" id="{9750269E-6708-4DF9-B17F-0D08A4B527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216">
                  <a:extLst>
                    <a:ext uri="{FF2B5EF4-FFF2-40B4-BE49-F238E27FC236}">
                      <a16:creationId xmlns:a16="http://schemas.microsoft.com/office/drawing/2014/main" id="{0FCE660B-BB7B-4D12-9816-494B7FC0F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4" name="Line 217">
                <a:extLst>
                  <a:ext uri="{FF2B5EF4-FFF2-40B4-BE49-F238E27FC236}">
                    <a16:creationId xmlns:a16="http://schemas.microsoft.com/office/drawing/2014/main" id="{EA9F2E00-34E0-425E-80C7-3CC1D432F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5" name="Line 218">
                <a:extLst>
                  <a:ext uri="{FF2B5EF4-FFF2-40B4-BE49-F238E27FC236}">
                    <a16:creationId xmlns:a16="http://schemas.microsoft.com/office/drawing/2014/main" id="{56646FDA-6F95-4BF5-A789-1DE3A0807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6" name="Line 219">
              <a:extLst>
                <a:ext uri="{FF2B5EF4-FFF2-40B4-BE49-F238E27FC236}">
                  <a16:creationId xmlns:a16="http://schemas.microsoft.com/office/drawing/2014/main" id="{7C97B5AA-0C7C-4687-B145-A2E67D79F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81" name="Text Box 220">
            <a:extLst>
              <a:ext uri="{FF2B5EF4-FFF2-40B4-BE49-F238E27FC236}">
                <a16:creationId xmlns:a16="http://schemas.microsoft.com/office/drawing/2014/main" id="{B1D16878-BA33-4C52-A0CC-36C8E6EA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124" y="2698751"/>
            <a:ext cx="300037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2" name="Text Box 221">
            <a:extLst>
              <a:ext uri="{FF2B5EF4-FFF2-40B4-BE49-F238E27FC236}">
                <a16:creationId xmlns:a16="http://schemas.microsoft.com/office/drawing/2014/main" id="{1FD58612-A9C7-4C5F-8820-2ECF3046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960" y="2703513"/>
            <a:ext cx="30003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3" name="Text Box 222">
            <a:extLst>
              <a:ext uri="{FF2B5EF4-FFF2-40B4-BE49-F238E27FC236}">
                <a16:creationId xmlns:a16="http://schemas.microsoft.com/office/drawing/2014/main" id="{5929DDDE-602B-47D6-B864-9CD3439D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960" y="3832226"/>
            <a:ext cx="300038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4" name="Text Box 223">
            <a:extLst>
              <a:ext uri="{FF2B5EF4-FFF2-40B4-BE49-F238E27FC236}">
                <a16:creationId xmlns:a16="http://schemas.microsoft.com/office/drawing/2014/main" id="{D6171510-ABD9-404D-B25C-4FFECEE1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324" y="3813176"/>
            <a:ext cx="300037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5" name="Text Box 224">
            <a:extLst>
              <a:ext uri="{FF2B5EF4-FFF2-40B4-BE49-F238E27FC236}">
                <a16:creationId xmlns:a16="http://schemas.microsoft.com/office/drawing/2014/main" id="{9EEC7940-3D97-4272-91E9-5409EEE7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324" y="2703513"/>
            <a:ext cx="300037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6" name="Text Box 225">
            <a:extLst>
              <a:ext uri="{FF2B5EF4-FFF2-40B4-BE49-F238E27FC236}">
                <a16:creationId xmlns:a16="http://schemas.microsoft.com/office/drawing/2014/main" id="{5D612FD3-AA18-41D9-BD62-B4EFF773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110" y="2717801"/>
            <a:ext cx="300038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7" name="Text Box 226">
            <a:extLst>
              <a:ext uri="{FF2B5EF4-FFF2-40B4-BE49-F238E27FC236}">
                <a16:creationId xmlns:a16="http://schemas.microsoft.com/office/drawing/2014/main" id="{9871EADB-F95B-4105-8287-759499889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924" y="5518151"/>
            <a:ext cx="300037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8" name="Text Box 227">
            <a:extLst>
              <a:ext uri="{FF2B5EF4-FFF2-40B4-BE49-F238E27FC236}">
                <a16:creationId xmlns:a16="http://schemas.microsoft.com/office/drawing/2014/main" id="{0CA04495-BAC9-4AC3-80DC-1F47E98E6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649" y="5518151"/>
            <a:ext cx="300037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9" name="Text Box 228">
            <a:extLst>
              <a:ext uri="{FF2B5EF4-FFF2-40B4-BE49-F238E27FC236}">
                <a16:creationId xmlns:a16="http://schemas.microsoft.com/office/drawing/2014/main" id="{EAAFD9C7-D832-4333-8A30-CD00EE3E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485" y="4375151"/>
            <a:ext cx="300038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0" name="Text Box 229">
            <a:extLst>
              <a:ext uri="{FF2B5EF4-FFF2-40B4-BE49-F238E27FC236}">
                <a16:creationId xmlns:a16="http://schemas.microsoft.com/office/drawing/2014/main" id="{94E5C276-2070-4ECE-80BC-B383818B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560" y="4360863"/>
            <a:ext cx="30003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1" name="Text Box 230">
            <a:extLst>
              <a:ext uri="{FF2B5EF4-FFF2-40B4-BE49-F238E27FC236}">
                <a16:creationId xmlns:a16="http://schemas.microsoft.com/office/drawing/2014/main" id="{A07DC942-413B-4B25-9B83-5E2BD751B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610" y="5508626"/>
            <a:ext cx="300038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2" name="Text Box 231">
            <a:extLst>
              <a:ext uri="{FF2B5EF4-FFF2-40B4-BE49-F238E27FC236}">
                <a16:creationId xmlns:a16="http://schemas.microsoft.com/office/drawing/2014/main" id="{6F945D39-171D-4DBA-BACD-874CF16C8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485" y="5508626"/>
            <a:ext cx="300038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3" name="Text Box 232">
            <a:extLst>
              <a:ext uri="{FF2B5EF4-FFF2-40B4-BE49-F238E27FC236}">
                <a16:creationId xmlns:a16="http://schemas.microsoft.com/office/drawing/2014/main" id="{4B825B99-DEC0-42FA-B835-FC6470415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235" y="5513388"/>
            <a:ext cx="30003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4" name="Text Box 233">
            <a:extLst>
              <a:ext uri="{FF2B5EF4-FFF2-40B4-BE49-F238E27FC236}">
                <a16:creationId xmlns:a16="http://schemas.microsoft.com/office/drawing/2014/main" id="{4639166C-8834-438C-80D5-F7C6BB0B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324" y="2708276"/>
            <a:ext cx="300037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5" name="Text Box 234">
            <a:extLst>
              <a:ext uri="{FF2B5EF4-FFF2-40B4-BE49-F238E27FC236}">
                <a16:creationId xmlns:a16="http://schemas.microsoft.com/office/drawing/2014/main" id="{C96373A4-545E-4C73-B18B-6515FF4E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435" y="4960938"/>
            <a:ext cx="30003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6" name="Text Box 235">
            <a:extLst>
              <a:ext uri="{FF2B5EF4-FFF2-40B4-BE49-F238E27FC236}">
                <a16:creationId xmlns:a16="http://schemas.microsoft.com/office/drawing/2014/main" id="{1715CBFF-25CE-40C4-A18D-098E8F03A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599" y="4960938"/>
            <a:ext cx="300037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7" name="Text Box 236">
            <a:extLst>
              <a:ext uri="{FF2B5EF4-FFF2-40B4-BE49-F238E27FC236}">
                <a16:creationId xmlns:a16="http://schemas.microsoft.com/office/drawing/2014/main" id="{01B9E6AD-4CC0-49D4-ADD3-13A047FA5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085" y="5522913"/>
            <a:ext cx="30003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8" name="Text Box 237">
            <a:extLst>
              <a:ext uri="{FF2B5EF4-FFF2-40B4-BE49-F238E27FC236}">
                <a16:creationId xmlns:a16="http://schemas.microsoft.com/office/drawing/2014/main" id="{EA830498-D976-42A3-B7CF-36B196D4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435" y="2684463"/>
            <a:ext cx="30003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9" name="Text Box 238">
            <a:extLst>
              <a:ext uri="{FF2B5EF4-FFF2-40B4-BE49-F238E27FC236}">
                <a16:creationId xmlns:a16="http://schemas.microsoft.com/office/drawing/2014/main" id="{D095E318-47BE-429E-88EC-89874835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599" y="2703513"/>
            <a:ext cx="300037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00" name="Text Box 239">
            <a:extLst>
              <a:ext uri="{FF2B5EF4-FFF2-40B4-BE49-F238E27FC236}">
                <a16:creationId xmlns:a16="http://schemas.microsoft.com/office/drawing/2014/main" id="{0ABFBB17-C113-4FF5-B894-D5BDCDA3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999" y="2693988"/>
            <a:ext cx="300037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01" name="Text Box 240">
            <a:extLst>
              <a:ext uri="{FF2B5EF4-FFF2-40B4-BE49-F238E27FC236}">
                <a16:creationId xmlns:a16="http://schemas.microsoft.com/office/drawing/2014/main" id="{C0ED6CEA-994B-46B1-8932-CB745493C7F4}"/>
              </a:ext>
            </a:extLst>
          </p:cNvPr>
          <p:cNvSpPr txBox="1">
            <a:spLocks noChangeArrowheads="1"/>
          </p:cNvSpPr>
          <p:nvPr/>
        </p:nvSpPr>
        <p:spPr bwMode="auto">
          <a:xfrm rot="20296548">
            <a:off x="2964498" y="1635126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02" name="Line 241">
            <a:extLst>
              <a:ext uri="{FF2B5EF4-FFF2-40B4-BE49-F238E27FC236}">
                <a16:creationId xmlns:a16="http://schemas.microsoft.com/office/drawing/2014/main" id="{A7550D61-F6DE-4461-A4FA-BB592C2D1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760" y="2870200"/>
            <a:ext cx="0" cy="28194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3" name="Line 242">
            <a:extLst>
              <a:ext uri="{FF2B5EF4-FFF2-40B4-BE49-F238E27FC236}">
                <a16:creationId xmlns:a16="http://schemas.microsoft.com/office/drawing/2014/main" id="{3FC1FDD2-8825-4751-A169-C8277FEE6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560" y="2870200"/>
            <a:ext cx="0" cy="28194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4" name="Line 243">
            <a:extLst>
              <a:ext uri="{FF2B5EF4-FFF2-40B4-BE49-F238E27FC236}">
                <a16:creationId xmlns:a16="http://schemas.microsoft.com/office/drawing/2014/main" id="{1DED0E2E-D2E5-4C2C-B1E4-939912226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6360" y="4551363"/>
            <a:ext cx="0" cy="11430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5" name="Line 244">
            <a:extLst>
              <a:ext uri="{FF2B5EF4-FFF2-40B4-BE49-F238E27FC236}">
                <a16:creationId xmlns:a16="http://schemas.microsoft.com/office/drawing/2014/main" id="{BD5A4182-5DE4-4A4C-BAB0-0CED43426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1198" y="4532313"/>
            <a:ext cx="0" cy="11430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6" name="Line 245">
            <a:extLst>
              <a:ext uri="{FF2B5EF4-FFF2-40B4-BE49-F238E27FC236}">
                <a16:creationId xmlns:a16="http://schemas.microsoft.com/office/drawing/2014/main" id="{FD1BFAC8-DD80-4640-AB2C-FA0CB8507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6360" y="2870200"/>
            <a:ext cx="0" cy="11430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7" name="Line 246">
            <a:extLst>
              <a:ext uri="{FF2B5EF4-FFF2-40B4-BE49-F238E27FC236}">
                <a16:creationId xmlns:a16="http://schemas.microsoft.com/office/drawing/2014/main" id="{4A4DAB5F-23DB-48E8-A3B7-2D514A5D2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960" y="2870200"/>
            <a:ext cx="0" cy="11430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8" name="Line 247">
            <a:extLst>
              <a:ext uri="{FF2B5EF4-FFF2-40B4-BE49-F238E27FC236}">
                <a16:creationId xmlns:a16="http://schemas.microsoft.com/office/drawing/2014/main" id="{316FD43D-F5D8-4D4E-96C8-20991655E2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2474" y="5684838"/>
            <a:ext cx="619125" cy="4762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9" name="Line 248">
            <a:extLst>
              <a:ext uri="{FF2B5EF4-FFF2-40B4-BE49-F238E27FC236}">
                <a16:creationId xmlns:a16="http://schemas.microsoft.com/office/drawing/2014/main" id="{34C4E59A-52F2-49D8-A888-B8C1A02D2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1674" y="2884488"/>
            <a:ext cx="619125" cy="4762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0" name="Line 249">
            <a:extLst>
              <a:ext uri="{FF2B5EF4-FFF2-40B4-BE49-F238E27FC236}">
                <a16:creationId xmlns:a16="http://schemas.microsoft.com/office/drawing/2014/main" id="{D2AFE91C-9569-41DE-A089-379D1058E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67711" y="2870201"/>
            <a:ext cx="619125" cy="476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Line 250">
            <a:extLst>
              <a:ext uri="{FF2B5EF4-FFF2-40B4-BE49-F238E27FC236}">
                <a16:creationId xmlns:a16="http://schemas.microsoft.com/office/drawing/2014/main" id="{F1FA8E0A-C3BF-4BFD-8465-6B6D4B2FC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6361" y="3998913"/>
            <a:ext cx="619125" cy="4762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2" name="Line 251">
            <a:extLst>
              <a:ext uri="{FF2B5EF4-FFF2-40B4-BE49-F238E27FC236}">
                <a16:creationId xmlns:a16="http://schemas.microsoft.com/office/drawing/2014/main" id="{692F4ED5-D101-41C9-B2CD-0F4C478572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2074" y="4546601"/>
            <a:ext cx="619125" cy="476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3" name="Line 252">
            <a:extLst>
              <a:ext uri="{FF2B5EF4-FFF2-40B4-BE49-F238E27FC236}">
                <a16:creationId xmlns:a16="http://schemas.microsoft.com/office/drawing/2014/main" id="{E24304D1-B619-4D46-9B64-EE7A3BEB8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5961" y="5675313"/>
            <a:ext cx="619125" cy="4762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4" name="Line 254">
            <a:extLst>
              <a:ext uri="{FF2B5EF4-FFF2-40B4-BE49-F238E27FC236}">
                <a16:creationId xmlns:a16="http://schemas.microsoft.com/office/drawing/2014/main" id="{0942AD30-CA55-49BD-B1A3-64A01EF88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7160" y="2870200"/>
            <a:ext cx="609600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5" name="Line 255">
            <a:extLst>
              <a:ext uri="{FF2B5EF4-FFF2-40B4-BE49-F238E27FC236}">
                <a16:creationId xmlns:a16="http://schemas.microsoft.com/office/drawing/2014/main" id="{844E76B8-BF23-443F-BA13-224ED3309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2073" y="2874963"/>
            <a:ext cx="609600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6" name="Line 256">
            <a:extLst>
              <a:ext uri="{FF2B5EF4-FFF2-40B4-BE49-F238E27FC236}">
                <a16:creationId xmlns:a16="http://schemas.microsoft.com/office/drawing/2014/main" id="{6A5DB265-5F9A-4F57-958E-7DFCABAB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2473" y="5118100"/>
            <a:ext cx="609600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7" name="Line 257">
            <a:extLst>
              <a:ext uri="{FF2B5EF4-FFF2-40B4-BE49-F238E27FC236}">
                <a16:creationId xmlns:a16="http://schemas.microsoft.com/office/drawing/2014/main" id="{4C587ABB-87C4-4AFE-85C4-3FE0B65FE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7160" y="2870200"/>
            <a:ext cx="0" cy="28194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8" name="Line 258">
            <a:extLst>
              <a:ext uri="{FF2B5EF4-FFF2-40B4-BE49-F238E27FC236}">
                <a16:creationId xmlns:a16="http://schemas.microsoft.com/office/drawing/2014/main" id="{E2C93EDC-E69E-46C8-883D-AAEDE6861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5960" y="2870200"/>
            <a:ext cx="0" cy="28194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9" name="Line 259">
            <a:extLst>
              <a:ext uri="{FF2B5EF4-FFF2-40B4-BE49-F238E27FC236}">
                <a16:creationId xmlns:a16="http://schemas.microsoft.com/office/drawing/2014/main" id="{AFF3E912-72D5-4A1F-BC05-5B19C7F7F3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7160" y="5675313"/>
            <a:ext cx="1828800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0" name="Line 260">
            <a:extLst>
              <a:ext uri="{FF2B5EF4-FFF2-40B4-BE49-F238E27FC236}">
                <a16:creationId xmlns:a16="http://schemas.microsoft.com/office/drawing/2014/main" id="{B53A96A7-B735-4DAC-BB18-E1F3FC8F3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760" y="2870200"/>
            <a:ext cx="0" cy="22098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1" name="Line 261">
            <a:extLst>
              <a:ext uri="{FF2B5EF4-FFF2-40B4-BE49-F238E27FC236}">
                <a16:creationId xmlns:a16="http://schemas.microsoft.com/office/drawing/2014/main" id="{F86519EB-36E7-428D-95E2-4B4472BD0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310" y="2898775"/>
            <a:ext cx="0" cy="22098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2" name="Text Box 262">
            <a:extLst>
              <a:ext uri="{FF2B5EF4-FFF2-40B4-BE49-F238E27FC236}">
                <a16:creationId xmlns:a16="http://schemas.microsoft.com/office/drawing/2014/main" id="{96BBB8BD-3A82-412B-AC71-E4345C4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42" y="1153455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3" name="Text Box 263">
            <a:extLst>
              <a:ext uri="{FF2B5EF4-FFF2-40B4-BE49-F238E27FC236}">
                <a16:creationId xmlns:a16="http://schemas.microsoft.com/office/drawing/2014/main" id="{B5D2EF82-521C-4705-8444-022A9DD9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960" y="5842000"/>
            <a:ext cx="4572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24" name="Text Box 264">
            <a:extLst>
              <a:ext uri="{FF2B5EF4-FFF2-40B4-BE49-F238E27FC236}">
                <a16:creationId xmlns:a16="http://schemas.microsoft.com/office/drawing/2014/main" id="{20AAFAC0-8B22-40A9-A0C3-5BB20B53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160" y="5842000"/>
            <a:ext cx="4572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25" name="Text Box 266">
            <a:extLst>
              <a:ext uri="{FF2B5EF4-FFF2-40B4-BE49-F238E27FC236}">
                <a16:creationId xmlns:a16="http://schemas.microsoft.com/office/drawing/2014/main" id="{3181FAFF-DA14-4F30-B019-A8E7D5EC39E2}"/>
              </a:ext>
            </a:extLst>
          </p:cNvPr>
          <p:cNvSpPr txBox="1">
            <a:spLocks noChangeArrowheads="1"/>
          </p:cNvSpPr>
          <p:nvPr/>
        </p:nvSpPr>
        <p:spPr bwMode="auto">
          <a:xfrm rot="20296548">
            <a:off x="6188710" y="1649414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26" name="Rectangle 170">
            <a:extLst>
              <a:ext uri="{FF2B5EF4-FFF2-40B4-BE49-F238E27FC236}">
                <a16:creationId xmlns:a16="http://schemas.microsoft.com/office/drawing/2014/main" id="{CBF319CD-DC03-4507-93A2-C4C61908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74" y="594402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8657 L 0.01276 0.08657 L 0.01276 0.24977 L 0.06315 0.24977 L 0.06315 0.08819 L 0.1125 0.08657 L 0.1125 0.49629 L 0.06211 0.49629 L 0.06106 0.32893 L 0.0108 0.32893 L 0.0108 0.49421 L -0.0375 0.49421 L -0.03646 0.08657 Z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8704 L 0.01484 0.08519 L 0.01393 0.41667 L 0.06068 0.41667 L 0.05963 0.08889 L 0.10755 0.09259 L 0.10755 0.4963 L -0.03294 0.4963 L -0.03385 0.08704 Z " pathEditMode="relative" rAng="0" ptsTypes="AAAAAAAAA">
                                      <p:cBhvr>
                                        <p:cTn id="65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1" grpId="1"/>
      <p:bldP spid="225" grpId="0"/>
      <p:bldP spid="225" grpId="1"/>
      <p:bldP spid="2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-10417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8" name="Group 147">
            <a:extLst>
              <a:ext uri="{FF2B5EF4-FFF2-40B4-BE49-F238E27FC236}">
                <a16:creationId xmlns:a16="http://schemas.microsoft.com/office/drawing/2014/main" id="{5830C419-2555-4787-B4A1-D298375E5CF8}"/>
              </a:ext>
            </a:extLst>
          </p:cNvPr>
          <p:cNvGrpSpPr>
            <a:grpSpLocks/>
          </p:cNvGrpSpPr>
          <p:nvPr/>
        </p:nvGrpSpPr>
        <p:grpSpPr bwMode="auto">
          <a:xfrm>
            <a:off x="3749994" y="1641476"/>
            <a:ext cx="2757487" cy="3286125"/>
            <a:chOff x="1239" y="1770"/>
            <a:chExt cx="1737" cy="2070"/>
          </a:xfrm>
        </p:grpSpPr>
        <p:sp>
          <p:nvSpPr>
            <p:cNvPr id="109" name="Text Box 148">
              <a:extLst>
                <a:ext uri="{FF2B5EF4-FFF2-40B4-BE49-F238E27FC236}">
                  <a16:creationId xmlns:a16="http://schemas.microsoft.com/office/drawing/2014/main" id="{29200034-BC21-4F02-86BA-BB68E4D7C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110" name="Group 149">
              <a:extLst>
                <a:ext uri="{FF2B5EF4-FFF2-40B4-BE49-F238E27FC236}">
                  <a16:creationId xmlns:a16="http://schemas.microsoft.com/office/drawing/2014/main" id="{11ADA59A-7AA9-4E2E-8760-360A021A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111" name="Line 150">
                <a:extLst>
                  <a:ext uri="{FF2B5EF4-FFF2-40B4-BE49-F238E27FC236}">
                    <a16:creationId xmlns:a16="http://schemas.microsoft.com/office/drawing/2014/main" id="{4AECD2F3-77EF-4B6E-B606-F8095164A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2" name="Line 151">
                <a:extLst>
                  <a:ext uri="{FF2B5EF4-FFF2-40B4-BE49-F238E27FC236}">
                    <a16:creationId xmlns:a16="http://schemas.microsoft.com/office/drawing/2014/main" id="{DE898D72-1436-4304-9CBD-4318B65D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3" name="Text Box 152">
                <a:extLst>
                  <a:ext uri="{FF2B5EF4-FFF2-40B4-BE49-F238E27FC236}">
                    <a16:creationId xmlns:a16="http://schemas.microsoft.com/office/drawing/2014/main" id="{BDF96C81-6786-4603-8215-35C8355AE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114" name="Line 153">
                <a:extLst>
                  <a:ext uri="{FF2B5EF4-FFF2-40B4-BE49-F238E27FC236}">
                    <a16:creationId xmlns:a16="http://schemas.microsoft.com/office/drawing/2014/main" id="{67B1C069-4109-4511-8417-8C368C9DE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5" name="Line 154">
                <a:extLst>
                  <a:ext uri="{FF2B5EF4-FFF2-40B4-BE49-F238E27FC236}">
                    <a16:creationId xmlns:a16="http://schemas.microsoft.com/office/drawing/2014/main" id="{99C8AF1C-8BA4-47A0-AC65-6A426BFD1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116" name="Group 155">
                <a:extLst>
                  <a:ext uri="{FF2B5EF4-FFF2-40B4-BE49-F238E27FC236}">
                    <a16:creationId xmlns:a16="http://schemas.microsoft.com/office/drawing/2014/main" id="{2B637AC1-83A3-4883-84FA-4C3DA7983F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119" name="Rectangle 156">
                  <a:extLst>
                    <a:ext uri="{FF2B5EF4-FFF2-40B4-BE49-F238E27FC236}">
                      <a16:creationId xmlns:a16="http://schemas.microsoft.com/office/drawing/2014/main" id="{571EC1B8-42B8-4BA0-BE41-1D6817691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57">
                  <a:extLst>
                    <a:ext uri="{FF2B5EF4-FFF2-40B4-BE49-F238E27FC236}">
                      <a16:creationId xmlns:a16="http://schemas.microsoft.com/office/drawing/2014/main" id="{6A047097-BC76-4291-B875-1EAA48F7A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58">
                  <a:extLst>
                    <a:ext uri="{FF2B5EF4-FFF2-40B4-BE49-F238E27FC236}">
                      <a16:creationId xmlns:a16="http://schemas.microsoft.com/office/drawing/2014/main" id="{53DFD93A-84FA-4009-96AB-E8C6BFF74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59">
                  <a:extLst>
                    <a:ext uri="{FF2B5EF4-FFF2-40B4-BE49-F238E27FC236}">
                      <a16:creationId xmlns:a16="http://schemas.microsoft.com/office/drawing/2014/main" id="{35A09279-EFC3-4A66-BC09-E461058C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60">
                  <a:extLst>
                    <a:ext uri="{FF2B5EF4-FFF2-40B4-BE49-F238E27FC236}">
                      <a16:creationId xmlns:a16="http://schemas.microsoft.com/office/drawing/2014/main" id="{5B636116-C057-4532-8A44-FA7943745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161">
                  <a:extLst>
                    <a:ext uri="{FF2B5EF4-FFF2-40B4-BE49-F238E27FC236}">
                      <a16:creationId xmlns:a16="http://schemas.microsoft.com/office/drawing/2014/main" id="{DD2D02E8-92A6-4872-AD25-7A45A98AA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62">
                  <a:extLst>
                    <a:ext uri="{FF2B5EF4-FFF2-40B4-BE49-F238E27FC236}">
                      <a16:creationId xmlns:a16="http://schemas.microsoft.com/office/drawing/2014/main" id="{41971DDE-18D0-4583-8794-24E30D276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163">
                  <a:extLst>
                    <a:ext uri="{FF2B5EF4-FFF2-40B4-BE49-F238E27FC236}">
                      <a16:creationId xmlns:a16="http://schemas.microsoft.com/office/drawing/2014/main" id="{DAD77212-AD9A-4EEF-B67D-E9A33B292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64">
                  <a:extLst>
                    <a:ext uri="{FF2B5EF4-FFF2-40B4-BE49-F238E27FC236}">
                      <a16:creationId xmlns:a16="http://schemas.microsoft.com/office/drawing/2014/main" id="{6FB0DFD7-44C1-4496-A371-E5E946A30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65">
                  <a:extLst>
                    <a:ext uri="{FF2B5EF4-FFF2-40B4-BE49-F238E27FC236}">
                      <a16:creationId xmlns:a16="http://schemas.microsoft.com/office/drawing/2014/main" id="{C5DC47A2-D680-400E-AF03-8F0B19F66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66">
                  <a:extLst>
                    <a:ext uri="{FF2B5EF4-FFF2-40B4-BE49-F238E27FC236}">
                      <a16:creationId xmlns:a16="http://schemas.microsoft.com/office/drawing/2014/main" id="{A1D2D708-37E7-4A68-BF67-1467F10A6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67">
                  <a:extLst>
                    <a:ext uri="{FF2B5EF4-FFF2-40B4-BE49-F238E27FC236}">
                      <a16:creationId xmlns:a16="http://schemas.microsoft.com/office/drawing/2014/main" id="{3ACE6F1E-5F25-4D18-A9A5-FE8A8B9B7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68">
                  <a:extLst>
                    <a:ext uri="{FF2B5EF4-FFF2-40B4-BE49-F238E27FC236}">
                      <a16:creationId xmlns:a16="http://schemas.microsoft.com/office/drawing/2014/main" id="{E32C96B3-4FB3-40CA-A7F6-891CEDB8C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69">
                  <a:extLst>
                    <a:ext uri="{FF2B5EF4-FFF2-40B4-BE49-F238E27FC236}">
                      <a16:creationId xmlns:a16="http://schemas.microsoft.com/office/drawing/2014/main" id="{F652B5F5-6317-40C9-8EA6-43F466A72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70">
                  <a:extLst>
                    <a:ext uri="{FF2B5EF4-FFF2-40B4-BE49-F238E27FC236}">
                      <a16:creationId xmlns:a16="http://schemas.microsoft.com/office/drawing/2014/main" id="{FBF655A8-62C7-47A9-AB43-56B612295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171">
                  <a:extLst>
                    <a:ext uri="{FF2B5EF4-FFF2-40B4-BE49-F238E27FC236}">
                      <a16:creationId xmlns:a16="http://schemas.microsoft.com/office/drawing/2014/main" id="{856D8571-5AD0-48D6-9BD7-37CB218B64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172">
                  <a:extLst>
                    <a:ext uri="{FF2B5EF4-FFF2-40B4-BE49-F238E27FC236}">
                      <a16:creationId xmlns:a16="http://schemas.microsoft.com/office/drawing/2014/main" id="{ECD1D797-D4A3-462C-A0AE-0EBC79942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Line 173">
                  <a:extLst>
                    <a:ext uri="{FF2B5EF4-FFF2-40B4-BE49-F238E27FC236}">
                      <a16:creationId xmlns:a16="http://schemas.microsoft.com/office/drawing/2014/main" id="{2802FC6C-D0FB-4991-A870-B345FB537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174">
                  <a:extLst>
                    <a:ext uri="{FF2B5EF4-FFF2-40B4-BE49-F238E27FC236}">
                      <a16:creationId xmlns:a16="http://schemas.microsoft.com/office/drawing/2014/main" id="{03346BC4-4B94-4490-992C-ADE6CE3416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175">
                  <a:extLst>
                    <a:ext uri="{FF2B5EF4-FFF2-40B4-BE49-F238E27FC236}">
                      <a16:creationId xmlns:a16="http://schemas.microsoft.com/office/drawing/2014/main" id="{C9B3D439-F01A-4EFD-9007-45D8D0806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176">
                  <a:extLst>
                    <a:ext uri="{FF2B5EF4-FFF2-40B4-BE49-F238E27FC236}">
                      <a16:creationId xmlns:a16="http://schemas.microsoft.com/office/drawing/2014/main" id="{DD8522AF-2FC9-4036-B23F-3688C53701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177">
                  <a:extLst>
                    <a:ext uri="{FF2B5EF4-FFF2-40B4-BE49-F238E27FC236}">
                      <a16:creationId xmlns:a16="http://schemas.microsoft.com/office/drawing/2014/main" id="{10023F5C-D0AE-49B0-8214-106534C41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Line 178">
                  <a:extLst>
                    <a:ext uri="{FF2B5EF4-FFF2-40B4-BE49-F238E27FC236}">
                      <a16:creationId xmlns:a16="http://schemas.microsoft.com/office/drawing/2014/main" id="{5D9ABF1A-778D-4967-A6F2-5DB07EF20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179">
                  <a:extLst>
                    <a:ext uri="{FF2B5EF4-FFF2-40B4-BE49-F238E27FC236}">
                      <a16:creationId xmlns:a16="http://schemas.microsoft.com/office/drawing/2014/main" id="{08622849-6A3C-450F-958D-3C8F1E0A0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180">
                  <a:extLst>
                    <a:ext uri="{FF2B5EF4-FFF2-40B4-BE49-F238E27FC236}">
                      <a16:creationId xmlns:a16="http://schemas.microsoft.com/office/drawing/2014/main" id="{EEED7DA6-EDA2-4199-8158-E9689BCD3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Line 181">
                <a:extLst>
                  <a:ext uri="{FF2B5EF4-FFF2-40B4-BE49-F238E27FC236}">
                    <a16:creationId xmlns:a16="http://schemas.microsoft.com/office/drawing/2014/main" id="{5E34E04A-2600-4C1D-87CE-39308E263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8" name="Line 182">
                <a:extLst>
                  <a:ext uri="{FF2B5EF4-FFF2-40B4-BE49-F238E27FC236}">
                    <a16:creationId xmlns:a16="http://schemas.microsoft.com/office/drawing/2014/main" id="{B914ED2B-A233-4BF5-B038-03E4C308B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83">
            <a:extLst>
              <a:ext uri="{FF2B5EF4-FFF2-40B4-BE49-F238E27FC236}">
                <a16:creationId xmlns:a16="http://schemas.microsoft.com/office/drawing/2014/main" id="{481AB5F6-ABC4-431E-BEA9-FD18D43A2556}"/>
              </a:ext>
            </a:extLst>
          </p:cNvPr>
          <p:cNvGrpSpPr>
            <a:grpSpLocks/>
          </p:cNvGrpSpPr>
          <p:nvPr/>
        </p:nvGrpSpPr>
        <p:grpSpPr bwMode="auto">
          <a:xfrm>
            <a:off x="6964680" y="1665288"/>
            <a:ext cx="2743200" cy="3262312"/>
            <a:chOff x="3024" y="1785"/>
            <a:chExt cx="1728" cy="2055"/>
          </a:xfrm>
        </p:grpSpPr>
        <p:grpSp>
          <p:nvGrpSpPr>
            <p:cNvPr id="145" name="Group 184">
              <a:extLst>
                <a:ext uri="{FF2B5EF4-FFF2-40B4-BE49-F238E27FC236}">
                  <a16:creationId xmlns:a16="http://schemas.microsoft.com/office/drawing/2014/main" id="{7B8F0EF0-CDA4-43D3-A477-A89D3D060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147" name="Line 185">
                <a:extLst>
                  <a:ext uri="{FF2B5EF4-FFF2-40B4-BE49-F238E27FC236}">
                    <a16:creationId xmlns:a16="http://schemas.microsoft.com/office/drawing/2014/main" id="{8BE0A749-6178-495B-93F1-839EA5B35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8" name="Line 186">
                <a:extLst>
                  <a:ext uri="{FF2B5EF4-FFF2-40B4-BE49-F238E27FC236}">
                    <a16:creationId xmlns:a16="http://schemas.microsoft.com/office/drawing/2014/main" id="{65859E3D-C550-4F1F-8F6D-9C62838A9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9" name="Line 187">
                <a:extLst>
                  <a:ext uri="{FF2B5EF4-FFF2-40B4-BE49-F238E27FC236}">
                    <a16:creationId xmlns:a16="http://schemas.microsoft.com/office/drawing/2014/main" id="{AFBC8CE8-3459-4753-9151-99CC6A463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0" name="Text Box 188">
                <a:extLst>
                  <a:ext uri="{FF2B5EF4-FFF2-40B4-BE49-F238E27FC236}">
                    <a16:creationId xmlns:a16="http://schemas.microsoft.com/office/drawing/2014/main" id="{3DC5FD99-D1B7-4A70-91A3-B3DD454F1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151" name="Line 189">
                <a:extLst>
                  <a:ext uri="{FF2B5EF4-FFF2-40B4-BE49-F238E27FC236}">
                    <a16:creationId xmlns:a16="http://schemas.microsoft.com/office/drawing/2014/main" id="{6171720C-A42B-431B-968F-41C0529D3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2" name="Text Box 190">
                <a:extLst>
                  <a:ext uri="{FF2B5EF4-FFF2-40B4-BE49-F238E27FC236}">
                    <a16:creationId xmlns:a16="http://schemas.microsoft.com/office/drawing/2014/main" id="{14D1000D-6649-4D01-B699-5145D0B36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153" name="Group 191">
                <a:extLst>
                  <a:ext uri="{FF2B5EF4-FFF2-40B4-BE49-F238E27FC236}">
                    <a16:creationId xmlns:a16="http://schemas.microsoft.com/office/drawing/2014/main" id="{853209D4-791C-48E0-AE1B-980FF3F5C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156" name="Rectangle 192">
                  <a:extLst>
                    <a:ext uri="{FF2B5EF4-FFF2-40B4-BE49-F238E27FC236}">
                      <a16:creationId xmlns:a16="http://schemas.microsoft.com/office/drawing/2014/main" id="{0E278FFC-F3D7-4C16-9D17-84D757EA8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93">
                  <a:extLst>
                    <a:ext uri="{FF2B5EF4-FFF2-40B4-BE49-F238E27FC236}">
                      <a16:creationId xmlns:a16="http://schemas.microsoft.com/office/drawing/2014/main" id="{7C525CA5-64B8-46EA-9C31-D44CC0CA8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94">
                  <a:extLst>
                    <a:ext uri="{FF2B5EF4-FFF2-40B4-BE49-F238E27FC236}">
                      <a16:creationId xmlns:a16="http://schemas.microsoft.com/office/drawing/2014/main" id="{36823332-302D-4731-A2CE-A5D1FD3E6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95">
                  <a:extLst>
                    <a:ext uri="{FF2B5EF4-FFF2-40B4-BE49-F238E27FC236}">
                      <a16:creationId xmlns:a16="http://schemas.microsoft.com/office/drawing/2014/main" id="{7C2B9B3A-51CC-40BA-9431-B4AF46733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96">
                  <a:extLst>
                    <a:ext uri="{FF2B5EF4-FFF2-40B4-BE49-F238E27FC236}">
                      <a16:creationId xmlns:a16="http://schemas.microsoft.com/office/drawing/2014/main" id="{28E0E560-E8BE-4F7E-87D4-E3EE57D6D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97">
                  <a:extLst>
                    <a:ext uri="{FF2B5EF4-FFF2-40B4-BE49-F238E27FC236}">
                      <a16:creationId xmlns:a16="http://schemas.microsoft.com/office/drawing/2014/main" id="{C04D254D-41A7-45AD-9852-CBE69A0AA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98">
                  <a:extLst>
                    <a:ext uri="{FF2B5EF4-FFF2-40B4-BE49-F238E27FC236}">
                      <a16:creationId xmlns:a16="http://schemas.microsoft.com/office/drawing/2014/main" id="{4FDD8AF1-1F28-40B5-9696-92A147666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99">
                  <a:extLst>
                    <a:ext uri="{FF2B5EF4-FFF2-40B4-BE49-F238E27FC236}">
                      <a16:creationId xmlns:a16="http://schemas.microsoft.com/office/drawing/2014/main" id="{43E015D8-59A5-4053-8158-2E23F97C2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00">
                  <a:extLst>
                    <a:ext uri="{FF2B5EF4-FFF2-40B4-BE49-F238E27FC236}">
                      <a16:creationId xmlns:a16="http://schemas.microsoft.com/office/drawing/2014/main" id="{1F4EE249-1BEE-4AFD-A437-E08580FA2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201">
                  <a:extLst>
                    <a:ext uri="{FF2B5EF4-FFF2-40B4-BE49-F238E27FC236}">
                      <a16:creationId xmlns:a16="http://schemas.microsoft.com/office/drawing/2014/main" id="{2249FB18-5A97-40EA-97DD-6C0E334B2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202">
                  <a:extLst>
                    <a:ext uri="{FF2B5EF4-FFF2-40B4-BE49-F238E27FC236}">
                      <a16:creationId xmlns:a16="http://schemas.microsoft.com/office/drawing/2014/main" id="{F7392E80-02EE-487D-8FCA-87F47F7FA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203">
                  <a:extLst>
                    <a:ext uri="{FF2B5EF4-FFF2-40B4-BE49-F238E27FC236}">
                      <a16:creationId xmlns:a16="http://schemas.microsoft.com/office/drawing/2014/main" id="{D571B5C2-95A8-43A6-8E71-1E4D94636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204">
                  <a:extLst>
                    <a:ext uri="{FF2B5EF4-FFF2-40B4-BE49-F238E27FC236}">
                      <a16:creationId xmlns:a16="http://schemas.microsoft.com/office/drawing/2014/main" id="{38E0FCB8-F17A-407F-A8A8-9E76BB36E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205">
                  <a:extLst>
                    <a:ext uri="{FF2B5EF4-FFF2-40B4-BE49-F238E27FC236}">
                      <a16:creationId xmlns:a16="http://schemas.microsoft.com/office/drawing/2014/main" id="{1426ADA1-2A26-4B06-B7C1-28AB4712E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206">
                  <a:extLst>
                    <a:ext uri="{FF2B5EF4-FFF2-40B4-BE49-F238E27FC236}">
                      <a16:creationId xmlns:a16="http://schemas.microsoft.com/office/drawing/2014/main" id="{A61D9E99-892D-43A2-8A9D-F848EA433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207">
                  <a:extLst>
                    <a:ext uri="{FF2B5EF4-FFF2-40B4-BE49-F238E27FC236}">
                      <a16:creationId xmlns:a16="http://schemas.microsoft.com/office/drawing/2014/main" id="{8270D007-430C-4CD4-AA2C-140EE65D9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208">
                  <a:extLst>
                    <a:ext uri="{FF2B5EF4-FFF2-40B4-BE49-F238E27FC236}">
                      <a16:creationId xmlns:a16="http://schemas.microsoft.com/office/drawing/2014/main" id="{62E45912-8847-4AA3-BA9F-CAC5C2D63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209">
                  <a:extLst>
                    <a:ext uri="{FF2B5EF4-FFF2-40B4-BE49-F238E27FC236}">
                      <a16:creationId xmlns:a16="http://schemas.microsoft.com/office/drawing/2014/main" id="{1EA76C4C-483F-4A04-81E1-A2FF18299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210">
                  <a:extLst>
                    <a:ext uri="{FF2B5EF4-FFF2-40B4-BE49-F238E27FC236}">
                      <a16:creationId xmlns:a16="http://schemas.microsoft.com/office/drawing/2014/main" id="{130DBDCA-03EA-40D1-AAA2-3A36B48B0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211">
                  <a:extLst>
                    <a:ext uri="{FF2B5EF4-FFF2-40B4-BE49-F238E27FC236}">
                      <a16:creationId xmlns:a16="http://schemas.microsoft.com/office/drawing/2014/main" id="{5C7AA5FE-F39A-4B08-954B-809FA29FD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212">
                  <a:extLst>
                    <a:ext uri="{FF2B5EF4-FFF2-40B4-BE49-F238E27FC236}">
                      <a16:creationId xmlns:a16="http://schemas.microsoft.com/office/drawing/2014/main" id="{57CC81FC-7EF5-4422-B9CE-DEFC04F08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213">
                  <a:extLst>
                    <a:ext uri="{FF2B5EF4-FFF2-40B4-BE49-F238E27FC236}">
                      <a16:creationId xmlns:a16="http://schemas.microsoft.com/office/drawing/2014/main" id="{FF9A7393-6CC7-48EB-898E-68A8FFFC15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214">
                  <a:extLst>
                    <a:ext uri="{FF2B5EF4-FFF2-40B4-BE49-F238E27FC236}">
                      <a16:creationId xmlns:a16="http://schemas.microsoft.com/office/drawing/2014/main" id="{8294E9CE-D3D2-415B-9725-674E0AA58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215">
                  <a:extLst>
                    <a:ext uri="{FF2B5EF4-FFF2-40B4-BE49-F238E27FC236}">
                      <a16:creationId xmlns:a16="http://schemas.microsoft.com/office/drawing/2014/main" id="{AF0839E7-54CA-45F3-A2D4-D497EB8E8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216">
                  <a:extLst>
                    <a:ext uri="{FF2B5EF4-FFF2-40B4-BE49-F238E27FC236}">
                      <a16:creationId xmlns:a16="http://schemas.microsoft.com/office/drawing/2014/main" id="{1827AFFC-AA17-4479-8A33-6584E1FD3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4" name="Line 217">
                <a:extLst>
                  <a:ext uri="{FF2B5EF4-FFF2-40B4-BE49-F238E27FC236}">
                    <a16:creationId xmlns:a16="http://schemas.microsoft.com/office/drawing/2014/main" id="{3E9AED56-B186-4EC5-AE64-702CB3AEF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5" name="Line 218">
                <a:extLst>
                  <a:ext uri="{FF2B5EF4-FFF2-40B4-BE49-F238E27FC236}">
                    <a16:creationId xmlns:a16="http://schemas.microsoft.com/office/drawing/2014/main" id="{93AA6F90-90C1-43D4-BD31-59DDD2A7A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6" name="Line 219">
              <a:extLst>
                <a:ext uri="{FF2B5EF4-FFF2-40B4-BE49-F238E27FC236}">
                  <a16:creationId xmlns:a16="http://schemas.microsoft.com/office/drawing/2014/main" id="{E3B11447-C923-4086-B6C3-EE3932A1E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81" name="Text Box 220">
            <a:extLst>
              <a:ext uri="{FF2B5EF4-FFF2-40B4-BE49-F238E27FC236}">
                <a16:creationId xmlns:a16="http://schemas.microsoft.com/office/drawing/2014/main" id="{29799789-3A2D-46B2-A512-6CD0B10B2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644" y="19367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2" name="Text Box 221">
            <a:extLst>
              <a:ext uri="{FF2B5EF4-FFF2-40B4-BE49-F238E27FC236}">
                <a16:creationId xmlns:a16="http://schemas.microsoft.com/office/drawing/2014/main" id="{697A2CB9-993B-4F18-AFA0-C47A50CF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480" y="19415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3" name="Text Box 222">
            <a:extLst>
              <a:ext uri="{FF2B5EF4-FFF2-40B4-BE49-F238E27FC236}">
                <a16:creationId xmlns:a16="http://schemas.microsoft.com/office/drawing/2014/main" id="{7B528F6F-331B-46EC-9818-7F595FB9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480" y="30702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4" name="Text Box 223">
            <a:extLst>
              <a:ext uri="{FF2B5EF4-FFF2-40B4-BE49-F238E27FC236}">
                <a16:creationId xmlns:a16="http://schemas.microsoft.com/office/drawing/2014/main" id="{048B1321-0A78-4F01-8E06-433977E4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44" y="30511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5" name="Text Box 224">
            <a:extLst>
              <a:ext uri="{FF2B5EF4-FFF2-40B4-BE49-F238E27FC236}">
                <a16:creationId xmlns:a16="http://schemas.microsoft.com/office/drawing/2014/main" id="{E21ED473-4CC1-40C5-99C9-D33A62512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44" y="19415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6" name="Text Box 225">
            <a:extLst>
              <a:ext uri="{FF2B5EF4-FFF2-40B4-BE49-F238E27FC236}">
                <a16:creationId xmlns:a16="http://schemas.microsoft.com/office/drawing/2014/main" id="{F8AA48E6-B6CD-4960-8016-08CD21A6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630" y="19558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7" name="Text Box 226">
            <a:extLst>
              <a:ext uri="{FF2B5EF4-FFF2-40B4-BE49-F238E27FC236}">
                <a16:creationId xmlns:a16="http://schemas.microsoft.com/office/drawing/2014/main" id="{E0AE5AB6-B27C-4B7B-83C1-86E6CC29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444" y="47561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8" name="Text Box 227">
            <a:extLst>
              <a:ext uri="{FF2B5EF4-FFF2-40B4-BE49-F238E27FC236}">
                <a16:creationId xmlns:a16="http://schemas.microsoft.com/office/drawing/2014/main" id="{FBD2AD9B-308C-4FEC-BFAB-1AEF8377E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169" y="47561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89" name="Text Box 228">
            <a:extLst>
              <a:ext uri="{FF2B5EF4-FFF2-40B4-BE49-F238E27FC236}">
                <a16:creationId xmlns:a16="http://schemas.microsoft.com/office/drawing/2014/main" id="{131D7598-04AE-4088-90F8-F7ACB8E2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005" y="36131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0" name="Text Box 229">
            <a:extLst>
              <a:ext uri="{FF2B5EF4-FFF2-40B4-BE49-F238E27FC236}">
                <a16:creationId xmlns:a16="http://schemas.microsoft.com/office/drawing/2014/main" id="{1D018916-3B66-44C1-A7FA-ECDF00B10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80" y="35988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1" name="Text Box 230">
            <a:extLst>
              <a:ext uri="{FF2B5EF4-FFF2-40B4-BE49-F238E27FC236}">
                <a16:creationId xmlns:a16="http://schemas.microsoft.com/office/drawing/2014/main" id="{71E78D90-4DD9-46C9-BA82-76EAFA3C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130" y="47466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2" name="Text Box 231">
            <a:extLst>
              <a:ext uri="{FF2B5EF4-FFF2-40B4-BE49-F238E27FC236}">
                <a16:creationId xmlns:a16="http://schemas.microsoft.com/office/drawing/2014/main" id="{D09A2853-6C3D-4DEE-B74A-EA784F6D4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005" y="47466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3" name="Text Box 232">
            <a:extLst>
              <a:ext uri="{FF2B5EF4-FFF2-40B4-BE49-F238E27FC236}">
                <a16:creationId xmlns:a16="http://schemas.microsoft.com/office/drawing/2014/main" id="{D65AD347-E2ED-4ADE-984D-779A0946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755" y="47513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4" name="Text Box 233">
            <a:extLst>
              <a:ext uri="{FF2B5EF4-FFF2-40B4-BE49-F238E27FC236}">
                <a16:creationId xmlns:a16="http://schemas.microsoft.com/office/drawing/2014/main" id="{2DA0D9EA-4AE7-4324-80F1-37A932D1E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844" y="19462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5" name="Text Box 234">
            <a:extLst>
              <a:ext uri="{FF2B5EF4-FFF2-40B4-BE49-F238E27FC236}">
                <a16:creationId xmlns:a16="http://schemas.microsoft.com/office/drawing/2014/main" id="{08DCE2ED-A5A0-43C4-BE00-278CF664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955" y="41989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6" name="Text Box 235">
            <a:extLst>
              <a:ext uri="{FF2B5EF4-FFF2-40B4-BE49-F238E27FC236}">
                <a16:creationId xmlns:a16="http://schemas.microsoft.com/office/drawing/2014/main" id="{2A2EED91-2542-4EC8-8878-4AC0A301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119" y="41989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7" name="Text Box 236">
            <a:extLst>
              <a:ext uri="{FF2B5EF4-FFF2-40B4-BE49-F238E27FC236}">
                <a16:creationId xmlns:a16="http://schemas.microsoft.com/office/drawing/2014/main" id="{F21DC246-4938-499A-9567-E790A068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605" y="47609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8" name="Text Box 237">
            <a:extLst>
              <a:ext uri="{FF2B5EF4-FFF2-40B4-BE49-F238E27FC236}">
                <a16:creationId xmlns:a16="http://schemas.microsoft.com/office/drawing/2014/main" id="{4315EC7C-FE9A-4021-9FA3-978796D82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955" y="19224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99" name="Text Box 238">
            <a:extLst>
              <a:ext uri="{FF2B5EF4-FFF2-40B4-BE49-F238E27FC236}">
                <a16:creationId xmlns:a16="http://schemas.microsoft.com/office/drawing/2014/main" id="{F9D01C1D-D8A6-44E2-B5F7-5D723329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119" y="19415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00" name="Text Box 239">
            <a:extLst>
              <a:ext uri="{FF2B5EF4-FFF2-40B4-BE49-F238E27FC236}">
                <a16:creationId xmlns:a16="http://schemas.microsoft.com/office/drawing/2014/main" id="{1AC5D096-D376-4568-B31C-5415C7F0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19" y="19319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01" name="Line 241">
            <a:extLst>
              <a:ext uri="{FF2B5EF4-FFF2-40B4-BE49-F238E27FC236}">
                <a16:creationId xmlns:a16="http://schemas.microsoft.com/office/drawing/2014/main" id="{7F30732D-1661-40B8-B86C-3BF47753D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4280" y="21082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2" name="Line 242">
            <a:extLst>
              <a:ext uri="{FF2B5EF4-FFF2-40B4-BE49-F238E27FC236}">
                <a16:creationId xmlns:a16="http://schemas.microsoft.com/office/drawing/2014/main" id="{3FBE3595-7526-4B43-8B07-0DCAD949B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3080" y="21082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3" name="Line 243">
            <a:extLst>
              <a:ext uri="{FF2B5EF4-FFF2-40B4-BE49-F238E27FC236}">
                <a16:creationId xmlns:a16="http://schemas.microsoft.com/office/drawing/2014/main" id="{6E1C7BDB-2FAE-4317-A800-288A42873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80" y="37893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4" name="Line 244">
            <a:extLst>
              <a:ext uri="{FF2B5EF4-FFF2-40B4-BE49-F238E27FC236}">
                <a16:creationId xmlns:a16="http://schemas.microsoft.com/office/drawing/2014/main" id="{742326F7-06CC-4E9D-ADF0-6093EC87E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718" y="37703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5" name="Line 245">
            <a:extLst>
              <a:ext uri="{FF2B5EF4-FFF2-40B4-BE49-F238E27FC236}">
                <a16:creationId xmlns:a16="http://schemas.microsoft.com/office/drawing/2014/main" id="{1BABE81A-B9B7-46E3-B509-230061D09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880" y="21082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6" name="Line 246">
            <a:extLst>
              <a:ext uri="{FF2B5EF4-FFF2-40B4-BE49-F238E27FC236}">
                <a16:creationId xmlns:a16="http://schemas.microsoft.com/office/drawing/2014/main" id="{596A29E1-5322-490C-BFA2-3155D4511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480" y="21082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7" name="Line 247">
            <a:extLst>
              <a:ext uri="{FF2B5EF4-FFF2-40B4-BE49-F238E27FC236}">
                <a16:creationId xmlns:a16="http://schemas.microsoft.com/office/drawing/2014/main" id="{6D82D332-5B40-4870-B48C-C87D83DC4B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994" y="49228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8" name="Line 248">
            <a:extLst>
              <a:ext uri="{FF2B5EF4-FFF2-40B4-BE49-F238E27FC236}">
                <a16:creationId xmlns:a16="http://schemas.microsoft.com/office/drawing/2014/main" id="{B2819632-8370-41E0-996A-50EF8A94F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9194" y="21224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9" name="Line 249">
            <a:extLst>
              <a:ext uri="{FF2B5EF4-FFF2-40B4-BE49-F238E27FC236}">
                <a16:creationId xmlns:a16="http://schemas.microsoft.com/office/drawing/2014/main" id="{BE8F8593-2CB4-4FAC-A692-EC2BD372B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5231" y="21082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0" name="Line 250">
            <a:extLst>
              <a:ext uri="{FF2B5EF4-FFF2-40B4-BE49-F238E27FC236}">
                <a16:creationId xmlns:a16="http://schemas.microsoft.com/office/drawing/2014/main" id="{7390D40F-0C0B-4E65-BB5E-845101A583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3881" y="32369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Line 251">
            <a:extLst>
              <a:ext uri="{FF2B5EF4-FFF2-40B4-BE49-F238E27FC236}">
                <a16:creationId xmlns:a16="http://schemas.microsoft.com/office/drawing/2014/main" id="{BE4793B1-73C3-4397-A0F3-363A0A399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9594" y="37846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2" name="Line 252">
            <a:extLst>
              <a:ext uri="{FF2B5EF4-FFF2-40B4-BE49-F238E27FC236}">
                <a16:creationId xmlns:a16="http://schemas.microsoft.com/office/drawing/2014/main" id="{BFAE1660-7A23-4AEC-9E4D-DB5391982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3481" y="49133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3" name="Line 254">
            <a:extLst>
              <a:ext uri="{FF2B5EF4-FFF2-40B4-BE49-F238E27FC236}">
                <a16:creationId xmlns:a16="http://schemas.microsoft.com/office/drawing/2014/main" id="{06066685-EF10-4E61-B534-6E7DD67AD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680" y="21082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4" name="Line 255">
            <a:extLst>
              <a:ext uri="{FF2B5EF4-FFF2-40B4-BE49-F238E27FC236}">
                <a16:creationId xmlns:a16="http://schemas.microsoft.com/office/drawing/2014/main" id="{A03F9FB4-3CAF-4399-97E5-DD7B0CEB4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9593" y="21129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5" name="Line 256">
            <a:extLst>
              <a:ext uri="{FF2B5EF4-FFF2-40B4-BE49-F238E27FC236}">
                <a16:creationId xmlns:a16="http://schemas.microsoft.com/office/drawing/2014/main" id="{3BD821CD-8FA0-4576-8700-07BB0BA36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993" y="43561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6" name="Line 257">
            <a:extLst>
              <a:ext uri="{FF2B5EF4-FFF2-40B4-BE49-F238E27FC236}">
                <a16:creationId xmlns:a16="http://schemas.microsoft.com/office/drawing/2014/main" id="{F441361D-6375-4428-AB39-9A2C48F5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680" y="21082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7" name="Line 258">
            <a:extLst>
              <a:ext uri="{FF2B5EF4-FFF2-40B4-BE49-F238E27FC236}">
                <a16:creationId xmlns:a16="http://schemas.microsoft.com/office/drawing/2014/main" id="{C9154624-24AE-4DFA-83F0-35B034289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3480" y="21082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8" name="Line 259">
            <a:extLst>
              <a:ext uri="{FF2B5EF4-FFF2-40B4-BE49-F238E27FC236}">
                <a16:creationId xmlns:a16="http://schemas.microsoft.com/office/drawing/2014/main" id="{6E2FC2D5-1CF8-49C5-8792-0D769692CC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4680" y="49133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9" name="Line 260">
            <a:extLst>
              <a:ext uri="{FF2B5EF4-FFF2-40B4-BE49-F238E27FC236}">
                <a16:creationId xmlns:a16="http://schemas.microsoft.com/office/drawing/2014/main" id="{FA9A9513-B65D-4FFE-8720-3235C8BC1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4280" y="21082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0" name="Line 261">
            <a:extLst>
              <a:ext uri="{FF2B5EF4-FFF2-40B4-BE49-F238E27FC236}">
                <a16:creationId xmlns:a16="http://schemas.microsoft.com/office/drawing/2014/main" id="{DCB69F3A-38D5-4F2F-ABC4-1E8F8E2EB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4830" y="21367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1" name="Text Box 263">
            <a:extLst>
              <a:ext uri="{FF2B5EF4-FFF2-40B4-BE49-F238E27FC236}">
                <a16:creationId xmlns:a16="http://schemas.microsoft.com/office/drawing/2014/main" id="{48BE4D8D-379D-4E01-990E-E2143AB8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508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22" name="Text Box 264">
            <a:extLst>
              <a:ext uri="{FF2B5EF4-FFF2-40B4-BE49-F238E27FC236}">
                <a16:creationId xmlns:a16="http://schemas.microsoft.com/office/drawing/2014/main" id="{78D7549B-F46A-4844-AD3D-B8640A7B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80" y="508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23" name="Rectangle 170">
            <a:extLst>
              <a:ext uri="{FF2B5EF4-FFF2-40B4-BE49-F238E27FC236}">
                <a16:creationId xmlns:a16="http://schemas.microsoft.com/office/drawing/2014/main" id="{845E8117-89D7-4DAF-AF00-0E45E629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712" y="895521"/>
            <a:ext cx="4226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0199C-45D7-4C88-87EF-C021E79F95F7}"/>
              </a:ext>
            </a:extLst>
          </p:cNvPr>
          <p:cNvSpPr/>
          <p:nvPr/>
        </p:nvSpPr>
        <p:spPr>
          <a:xfrm>
            <a:off x="10160" y="5537200"/>
            <a:ext cx="2032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37856137-DB68-4FA8-8B78-5DD02499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95" y="990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4" name="Text Box 50">
            <a:extLst>
              <a:ext uri="{FF2B5EF4-FFF2-40B4-BE49-F238E27FC236}">
                <a16:creationId xmlns:a16="http://schemas.microsoft.com/office/drawing/2014/main" id="{8E816FBA-D11E-4F52-B598-BAD1092C0B0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97604" y="1202665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25" name="Group 203">
            <a:extLst>
              <a:ext uri="{FF2B5EF4-FFF2-40B4-BE49-F238E27FC236}">
                <a16:creationId xmlns:a16="http://schemas.microsoft.com/office/drawing/2014/main" id="{C0B77D57-B7F1-4F09-8E26-F4BA1A0BDF7E}"/>
              </a:ext>
            </a:extLst>
          </p:cNvPr>
          <p:cNvGrpSpPr>
            <a:grpSpLocks/>
          </p:cNvGrpSpPr>
          <p:nvPr/>
        </p:nvGrpSpPr>
        <p:grpSpPr bwMode="auto">
          <a:xfrm>
            <a:off x="6916642" y="1431265"/>
            <a:ext cx="919163" cy="3733800"/>
            <a:chOff x="2706" y="1641"/>
            <a:chExt cx="579" cy="2352"/>
          </a:xfrm>
        </p:grpSpPr>
        <p:grpSp>
          <p:nvGrpSpPr>
            <p:cNvPr id="226" name="Group 38">
              <a:extLst>
                <a:ext uri="{FF2B5EF4-FFF2-40B4-BE49-F238E27FC236}">
                  <a16:creationId xmlns:a16="http://schemas.microsoft.com/office/drawing/2014/main" id="{63F5374B-06B1-45CC-982C-BBEC7A847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" y="1764"/>
              <a:ext cx="192" cy="890"/>
              <a:chOff x="1968" y="1275"/>
              <a:chExt cx="192" cy="1024"/>
            </a:xfrm>
          </p:grpSpPr>
          <p:grpSp>
            <p:nvGrpSpPr>
              <p:cNvPr id="254" name="Group 20">
                <a:extLst>
                  <a:ext uri="{FF2B5EF4-FFF2-40B4-BE49-F238E27FC236}">
                    <a16:creationId xmlns:a16="http://schemas.microsoft.com/office/drawing/2014/main" id="{E55FE8F0-6093-40DA-AFC1-ED17AE9571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61" name="Rectangle 7">
                  <a:extLst>
                    <a:ext uri="{FF2B5EF4-FFF2-40B4-BE49-F238E27FC236}">
                      <a16:creationId xmlns:a16="http://schemas.microsoft.com/office/drawing/2014/main" id="{5B8521DA-B193-41B5-B467-7C7762B64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8">
                  <a:extLst>
                    <a:ext uri="{FF2B5EF4-FFF2-40B4-BE49-F238E27FC236}">
                      <a16:creationId xmlns:a16="http://schemas.microsoft.com/office/drawing/2014/main" id="{73A623E0-251D-43DA-9303-1B6CAD0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5" name="Line 25">
                <a:extLst>
                  <a:ext uri="{FF2B5EF4-FFF2-40B4-BE49-F238E27FC236}">
                    <a16:creationId xmlns:a16="http://schemas.microsoft.com/office/drawing/2014/main" id="{094C37B7-46E8-40AF-B601-E18BEA3A7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6" name="Line 26">
                <a:extLst>
                  <a:ext uri="{FF2B5EF4-FFF2-40B4-BE49-F238E27FC236}">
                    <a16:creationId xmlns:a16="http://schemas.microsoft.com/office/drawing/2014/main" id="{1D3D6E94-3B4F-4CFC-A3DD-52E07AA2E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7" name="Line 27">
                <a:extLst>
                  <a:ext uri="{FF2B5EF4-FFF2-40B4-BE49-F238E27FC236}">
                    <a16:creationId xmlns:a16="http://schemas.microsoft.com/office/drawing/2014/main" id="{BAE28779-703B-48B4-A746-8B45A7BCC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8" name="Line 28">
                <a:extLst>
                  <a:ext uri="{FF2B5EF4-FFF2-40B4-BE49-F238E27FC236}">
                    <a16:creationId xmlns:a16="http://schemas.microsoft.com/office/drawing/2014/main" id="{49B1DDDB-3A2C-49D2-91CE-E0D726D0C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9" name="Line 29">
                <a:extLst>
                  <a:ext uri="{FF2B5EF4-FFF2-40B4-BE49-F238E27FC236}">
                    <a16:creationId xmlns:a16="http://schemas.microsoft.com/office/drawing/2014/main" id="{B5E83793-9648-471D-A08C-A1C42F084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60" name="Line 30">
                <a:extLst>
                  <a:ext uri="{FF2B5EF4-FFF2-40B4-BE49-F238E27FC236}">
                    <a16:creationId xmlns:a16="http://schemas.microsoft.com/office/drawing/2014/main" id="{C6D81E8A-444D-4885-8C5F-D1FC4A1A9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7" name="Group 37">
              <a:extLst>
                <a:ext uri="{FF2B5EF4-FFF2-40B4-BE49-F238E27FC236}">
                  <a16:creationId xmlns:a16="http://schemas.microsoft.com/office/drawing/2014/main" id="{70CDB176-A076-4698-AA38-C91BD3CA1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" y="3040"/>
              <a:ext cx="189" cy="809"/>
              <a:chOff x="1968" y="2813"/>
              <a:chExt cx="192" cy="1024"/>
            </a:xfrm>
          </p:grpSpPr>
          <p:grpSp>
            <p:nvGrpSpPr>
              <p:cNvPr id="245" name="Group 21">
                <a:extLst>
                  <a:ext uri="{FF2B5EF4-FFF2-40B4-BE49-F238E27FC236}">
                    <a16:creationId xmlns:a16="http://schemas.microsoft.com/office/drawing/2014/main" id="{3ECB0D52-77C6-4F47-94A3-CAFB11238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52" name="Rectangle 5">
                  <a:extLst>
                    <a:ext uri="{FF2B5EF4-FFF2-40B4-BE49-F238E27FC236}">
                      <a16:creationId xmlns:a16="http://schemas.microsoft.com/office/drawing/2014/main" id="{D1BD49D6-8E3C-494A-9EC8-0E4C4232F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Rectangle 6">
                  <a:extLst>
                    <a:ext uri="{FF2B5EF4-FFF2-40B4-BE49-F238E27FC236}">
                      <a16:creationId xmlns:a16="http://schemas.microsoft.com/office/drawing/2014/main" id="{CF98013D-256C-4E11-91C2-331DEB7FC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Line 31">
                <a:extLst>
                  <a:ext uri="{FF2B5EF4-FFF2-40B4-BE49-F238E27FC236}">
                    <a16:creationId xmlns:a16="http://schemas.microsoft.com/office/drawing/2014/main" id="{40D679C6-595D-410D-B4C8-61E09B8A7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7" name="Line 32">
                <a:extLst>
                  <a:ext uri="{FF2B5EF4-FFF2-40B4-BE49-F238E27FC236}">
                    <a16:creationId xmlns:a16="http://schemas.microsoft.com/office/drawing/2014/main" id="{BDE8ACF8-ED22-43D7-8E7D-0FBCA4E32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8" name="Line 33">
                <a:extLst>
                  <a:ext uri="{FF2B5EF4-FFF2-40B4-BE49-F238E27FC236}">
                    <a16:creationId xmlns:a16="http://schemas.microsoft.com/office/drawing/2014/main" id="{6B6E8DF4-EB54-4763-96F0-D03082E16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9" name="Line 34">
                <a:extLst>
                  <a:ext uri="{FF2B5EF4-FFF2-40B4-BE49-F238E27FC236}">
                    <a16:creationId xmlns:a16="http://schemas.microsoft.com/office/drawing/2014/main" id="{81C826EC-3D9C-4538-9611-63176A3FC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0" name="Line 35">
                <a:extLst>
                  <a:ext uri="{FF2B5EF4-FFF2-40B4-BE49-F238E27FC236}">
                    <a16:creationId xmlns:a16="http://schemas.microsoft.com/office/drawing/2014/main" id="{5E1D7456-6015-42B1-83CC-FBED43A8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1" name="Line 36">
                <a:extLst>
                  <a:ext uri="{FF2B5EF4-FFF2-40B4-BE49-F238E27FC236}">
                    <a16:creationId xmlns:a16="http://schemas.microsoft.com/office/drawing/2014/main" id="{E9BAE6E5-0174-4861-A9B3-3832EC1C5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Group 51">
              <a:extLst>
                <a:ext uri="{FF2B5EF4-FFF2-40B4-BE49-F238E27FC236}">
                  <a16:creationId xmlns:a16="http://schemas.microsoft.com/office/drawing/2014/main" id="{1945EBBF-4C50-4ABA-88C6-14F5BDE7E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6" y="1761"/>
              <a:ext cx="579" cy="2088"/>
              <a:chOff x="1248" y="1272"/>
              <a:chExt cx="579" cy="2568"/>
            </a:xfrm>
          </p:grpSpPr>
          <p:sp>
            <p:nvSpPr>
              <p:cNvPr id="230" name="Line 52">
                <a:extLst>
                  <a:ext uri="{FF2B5EF4-FFF2-40B4-BE49-F238E27FC236}">
                    <a16:creationId xmlns:a16="http://schemas.microsoft.com/office/drawing/2014/main" id="{25F24913-0686-40FD-B637-1EA780406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31" name="Group 53">
                <a:extLst>
                  <a:ext uri="{FF2B5EF4-FFF2-40B4-BE49-F238E27FC236}">
                    <a16:creationId xmlns:a16="http://schemas.microsoft.com/office/drawing/2014/main" id="{3A0B5B17-26A6-4ABA-8D57-EEB11584F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32" name="Rectangle 54">
                  <a:extLst>
                    <a:ext uri="{FF2B5EF4-FFF2-40B4-BE49-F238E27FC236}">
                      <a16:creationId xmlns:a16="http://schemas.microsoft.com/office/drawing/2014/main" id="{46BF72DA-0F52-4275-A3AD-77E93CA57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55">
                  <a:extLst>
                    <a:ext uri="{FF2B5EF4-FFF2-40B4-BE49-F238E27FC236}">
                      <a16:creationId xmlns:a16="http://schemas.microsoft.com/office/drawing/2014/main" id="{3EFBEBFB-CD31-4659-ABE5-8E02481CB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Rectangle 56">
                  <a:extLst>
                    <a:ext uri="{FF2B5EF4-FFF2-40B4-BE49-F238E27FC236}">
                      <a16:creationId xmlns:a16="http://schemas.microsoft.com/office/drawing/2014/main" id="{F60740F5-4033-4EE6-B915-5B764EE39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Rectangle 57">
                  <a:extLst>
                    <a:ext uri="{FF2B5EF4-FFF2-40B4-BE49-F238E27FC236}">
                      <a16:creationId xmlns:a16="http://schemas.microsoft.com/office/drawing/2014/main" id="{B9C995D0-6455-49DB-B30A-C932999F3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58">
                  <a:extLst>
                    <a:ext uri="{FF2B5EF4-FFF2-40B4-BE49-F238E27FC236}">
                      <a16:creationId xmlns:a16="http://schemas.microsoft.com/office/drawing/2014/main" id="{B27E4AD0-8E54-4670-8A8B-1F1F69A50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 59">
                  <a:extLst>
                    <a:ext uri="{FF2B5EF4-FFF2-40B4-BE49-F238E27FC236}">
                      <a16:creationId xmlns:a16="http://schemas.microsoft.com/office/drawing/2014/main" id="{45910153-B112-44B1-AD5B-CB79F76F8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Line 60">
                  <a:extLst>
                    <a:ext uri="{FF2B5EF4-FFF2-40B4-BE49-F238E27FC236}">
                      <a16:creationId xmlns:a16="http://schemas.microsoft.com/office/drawing/2014/main" id="{067AC52C-FA43-43F2-BBEC-0295C9BB2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Line 61">
                  <a:extLst>
                    <a:ext uri="{FF2B5EF4-FFF2-40B4-BE49-F238E27FC236}">
                      <a16:creationId xmlns:a16="http://schemas.microsoft.com/office/drawing/2014/main" id="{A3857E8E-40C2-4576-B461-B3042727F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Line 62">
                  <a:extLst>
                    <a:ext uri="{FF2B5EF4-FFF2-40B4-BE49-F238E27FC236}">
                      <a16:creationId xmlns:a16="http://schemas.microsoft.com/office/drawing/2014/main" id="{A2C4CFDD-744A-4F1D-AC9D-DC69D562E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Line 63">
                  <a:extLst>
                    <a:ext uri="{FF2B5EF4-FFF2-40B4-BE49-F238E27FC236}">
                      <a16:creationId xmlns:a16="http://schemas.microsoft.com/office/drawing/2014/main" id="{AFAA6726-15D3-4041-A770-B6DCABB33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Line 64">
                  <a:extLst>
                    <a:ext uri="{FF2B5EF4-FFF2-40B4-BE49-F238E27FC236}">
                      <a16:creationId xmlns:a16="http://schemas.microsoft.com/office/drawing/2014/main" id="{7ED826A6-5344-401F-9650-E7547AB796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Line 65">
                  <a:extLst>
                    <a:ext uri="{FF2B5EF4-FFF2-40B4-BE49-F238E27FC236}">
                      <a16:creationId xmlns:a16="http://schemas.microsoft.com/office/drawing/2014/main" id="{1EA176C7-3B10-411F-B727-8C1ABAE4F8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Line 66">
                  <a:extLst>
                    <a:ext uri="{FF2B5EF4-FFF2-40B4-BE49-F238E27FC236}">
                      <a16:creationId xmlns:a16="http://schemas.microsoft.com/office/drawing/2014/main" id="{258F9F8E-0596-4113-910C-C29FCC61A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9" name="Line 109">
              <a:extLst>
                <a:ext uri="{FF2B5EF4-FFF2-40B4-BE49-F238E27FC236}">
                  <a16:creationId xmlns:a16="http://schemas.microsoft.com/office/drawing/2014/main" id="{7CCDF3E0-8B30-42D1-B28E-601731092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" y="1641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63" name="Text Box 171">
            <a:extLst>
              <a:ext uri="{FF2B5EF4-FFF2-40B4-BE49-F238E27FC236}">
                <a16:creationId xmlns:a16="http://schemas.microsoft.com/office/drawing/2014/main" id="{5ADC32E6-0C5D-4959-8D64-4CBBD6FE5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041" y="5012665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64" name="Rectangle 170">
            <a:extLst>
              <a:ext uri="{FF2B5EF4-FFF2-40B4-BE49-F238E27FC236}">
                <a16:creationId xmlns:a16="http://schemas.microsoft.com/office/drawing/2014/main" id="{B5057E9D-2499-432C-A75F-58C370B3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10" y="1050265"/>
            <a:ext cx="3925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5" name="Rectangle 37">
            <a:extLst>
              <a:ext uri="{FF2B5EF4-FFF2-40B4-BE49-F238E27FC236}">
                <a16:creationId xmlns:a16="http://schemas.microsoft.com/office/drawing/2014/main" id="{544588B9-E499-4117-B5D2-495AA1B15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491" y="1702914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503</Words>
  <Application>Microsoft Macintosh PowerPoint</Application>
  <PresentationFormat>Widescreen</PresentationFormat>
  <Paragraphs>154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Times New Roman</vt:lpstr>
      <vt:lpstr>Arial</vt:lpstr>
      <vt:lpstr>Perpetua</vt:lpstr>
      <vt:lpstr>Abril Fatface</vt:lpstr>
      <vt:lpstr>Barlow Condensed</vt:lpstr>
      <vt:lpstr>Trebuchet MS</vt:lpstr>
      <vt:lpstr>Oswald</vt:lpstr>
      <vt:lpstr>Oswald Medium</vt:lpstr>
      <vt:lpstr>Aldrich</vt:lpstr>
      <vt:lpstr>Wingdings 2</vt:lpstr>
      <vt:lpstr>Open Sans</vt:lpstr>
      <vt:lpstr>.VnTime</vt:lpstr>
      <vt:lpstr>Wingdings</vt:lpstr>
      <vt:lpstr>Cambria</vt:lpstr>
      <vt:lpstr>SlidesMania</vt:lpstr>
      <vt:lpstr>THỦ CÔNG – LỚP 3</vt:lpstr>
      <vt:lpstr>PowerPoint Presentation</vt:lpstr>
      <vt:lpstr>HOẠT ĐỘNG 1:Quan sát và nhận xét</vt:lpstr>
      <vt:lpstr>HOẠT ĐỘNG 1:Quan sát và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3</cp:revision>
  <dcterms:modified xsi:type="dcterms:W3CDTF">2021-11-28T12:47:58Z</dcterms:modified>
</cp:coreProperties>
</file>